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0" r:id="rId2"/>
    <p:sldId id="258" r:id="rId3"/>
    <p:sldId id="257" r:id="rId4"/>
    <p:sldId id="263" r:id="rId5"/>
    <p:sldId id="261" r:id="rId6"/>
    <p:sldId id="262" r:id="rId7"/>
  </p:sldIdLst>
  <p:sldSz cx="42803763" cy="3027521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F8FD"/>
    <a:srgbClr val="1A6880"/>
    <a:srgbClr val="04101A"/>
    <a:srgbClr val="27E1F5"/>
    <a:srgbClr val="1B8383"/>
    <a:srgbClr val="17757F"/>
    <a:srgbClr val="137C91"/>
    <a:srgbClr val="1199A7"/>
    <a:srgbClr val="0DCCD1"/>
    <a:srgbClr val="B513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3619" autoAdjust="0"/>
  </p:normalViewPr>
  <p:slideViewPr>
    <p:cSldViewPr snapToGrid="0">
      <p:cViewPr varScale="1">
        <p:scale>
          <a:sx n="33" d="100"/>
          <a:sy n="33" d="100"/>
        </p:scale>
        <p:origin x="148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95260-E32E-4F36-B65E-75D9EE0C5E77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35288" y="857250"/>
            <a:ext cx="32734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E369C-D38C-498D-A5E7-64879D357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78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E369C-D38C-498D-A5E7-64879D35781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735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4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36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422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>
                    <a:tint val="82000"/>
                  </a:schemeClr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82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51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33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252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475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88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7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6FA0A2-A898-4F88-8329-BCAA1F5C131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F7AE65-1975-421E-A53E-06417E5232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68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45.png"/><Relationship Id="rId50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49" Type="http://schemas.openxmlformats.org/officeDocument/2006/relationships/image" Target="../media/image47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png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52.png"/><Relationship Id="rId12" Type="http://schemas.microsoft.com/office/2007/relationships/hdphoto" Target="../media/hdphoto3.wdp"/><Relationship Id="rId17" Type="http://schemas.microsoft.com/office/2007/relationships/hdphoto" Target="../media/hdphoto4.wdp"/><Relationship Id="rId2" Type="http://schemas.openxmlformats.org/officeDocument/2006/relationships/image" Target="../media/image49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Freeform: Shape 4150">
            <a:extLst>
              <a:ext uri="{FF2B5EF4-FFF2-40B4-BE49-F238E27FC236}">
                <a16:creationId xmlns:a16="http://schemas.microsoft.com/office/drawing/2014/main" id="{BEF4E14B-A939-E020-B6FD-C85A4A7524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" y="18123740"/>
            <a:ext cx="42803762" cy="12151474"/>
          </a:xfrm>
          <a:custGeom>
            <a:avLst/>
            <a:gdLst>
              <a:gd name="connsiteX0" fmla="*/ 21401878 w 42803762"/>
              <a:gd name="connsiteY0" fmla="*/ 0 h 12151474"/>
              <a:gd name="connsiteX1" fmla="*/ 41593634 w 42803762"/>
              <a:gd name="connsiteY1" fmla="*/ 2010608 h 12151474"/>
              <a:gd name="connsiteX2" fmla="*/ 42803762 w 42803762"/>
              <a:gd name="connsiteY2" fmla="*/ 2270866 h 12151474"/>
              <a:gd name="connsiteX3" fmla="*/ 42803762 w 42803762"/>
              <a:gd name="connsiteY3" fmla="*/ 12151474 h 12151474"/>
              <a:gd name="connsiteX4" fmla="*/ 0 w 42803762"/>
              <a:gd name="connsiteY4" fmla="*/ 12151474 h 12151474"/>
              <a:gd name="connsiteX5" fmla="*/ 0 w 42803762"/>
              <a:gd name="connsiteY5" fmla="*/ 2270866 h 12151474"/>
              <a:gd name="connsiteX6" fmla="*/ 1210123 w 42803762"/>
              <a:gd name="connsiteY6" fmla="*/ 2010608 h 12151474"/>
              <a:gd name="connsiteX7" fmla="*/ 21401878 w 42803762"/>
              <a:gd name="connsiteY7" fmla="*/ 0 h 1215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03762" h="12151474">
                <a:moveTo>
                  <a:pt x="21401878" y="0"/>
                </a:moveTo>
                <a:cubicBezTo>
                  <a:pt x="28529872" y="0"/>
                  <a:pt x="35341550" y="712890"/>
                  <a:pt x="41593634" y="2010608"/>
                </a:cubicBezTo>
                <a:lnTo>
                  <a:pt x="42803762" y="2270866"/>
                </a:lnTo>
                <a:lnTo>
                  <a:pt x="42803762" y="12151474"/>
                </a:lnTo>
                <a:lnTo>
                  <a:pt x="0" y="12151474"/>
                </a:lnTo>
                <a:lnTo>
                  <a:pt x="0" y="2270866"/>
                </a:lnTo>
                <a:lnTo>
                  <a:pt x="1210123" y="2010608"/>
                </a:lnTo>
                <a:cubicBezTo>
                  <a:pt x="7462207" y="712890"/>
                  <a:pt x="14273885" y="0"/>
                  <a:pt x="21401878" y="0"/>
                </a:cubicBezTo>
                <a:close/>
              </a:path>
            </a:pathLst>
          </a:cu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840" name="Picture 3839" descr="A cartoon of a monster&#10;&#10;AI-generated content may be incorrect.">
            <a:extLst>
              <a:ext uri="{FF2B5EF4-FFF2-40B4-BE49-F238E27FC236}">
                <a16:creationId xmlns:a16="http://schemas.microsoft.com/office/drawing/2014/main" id="{4947DAA2-BF34-FBAC-7E38-00EB9EEC84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" t="107" r="6175" b="59"/>
          <a:stretch>
            <a:fillRect/>
          </a:stretch>
        </p:blipFill>
        <p:spPr>
          <a:xfrm>
            <a:off x="7230835" y="8645437"/>
            <a:ext cx="2074748" cy="2074748"/>
          </a:xfrm>
          <a:custGeom>
            <a:avLst/>
            <a:gdLst>
              <a:gd name="connsiteX0" fmla="*/ 1037374 w 2074748"/>
              <a:gd name="connsiteY0" fmla="*/ 0 h 2074748"/>
              <a:gd name="connsiteX1" fmla="*/ 2074748 w 2074748"/>
              <a:gd name="connsiteY1" fmla="*/ 1037374 h 2074748"/>
              <a:gd name="connsiteX2" fmla="*/ 1037374 w 2074748"/>
              <a:gd name="connsiteY2" fmla="*/ 2074748 h 2074748"/>
              <a:gd name="connsiteX3" fmla="*/ 0 w 2074748"/>
              <a:gd name="connsiteY3" fmla="*/ 1037374 h 2074748"/>
              <a:gd name="connsiteX4" fmla="*/ 1037374 w 2074748"/>
              <a:gd name="connsiteY4" fmla="*/ 0 h 207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4748" h="2074748">
                <a:moveTo>
                  <a:pt x="1037374" y="0"/>
                </a:moveTo>
                <a:cubicBezTo>
                  <a:pt x="1610300" y="0"/>
                  <a:pt x="2074748" y="464448"/>
                  <a:pt x="2074748" y="1037374"/>
                </a:cubicBezTo>
                <a:cubicBezTo>
                  <a:pt x="2074748" y="1610300"/>
                  <a:pt x="1610300" y="2074748"/>
                  <a:pt x="1037374" y="2074748"/>
                </a:cubicBezTo>
                <a:cubicBezTo>
                  <a:pt x="464448" y="2074748"/>
                  <a:pt x="0" y="1610300"/>
                  <a:pt x="0" y="1037374"/>
                </a:cubicBezTo>
                <a:cubicBezTo>
                  <a:pt x="0" y="464448"/>
                  <a:pt x="464448" y="0"/>
                  <a:pt x="1037374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153FE-275F-A5E6-8323-E7A74678F7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127056" y="5749632"/>
            <a:ext cx="12419244" cy="26666603"/>
            <a:chOff x="15127056" y="5749632"/>
            <a:chExt cx="12419244" cy="26666603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1443407-AE09-E96A-5D54-7283DDF43DA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5127056" y="5749632"/>
              <a:ext cx="124192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1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3231AE2-7E9C-8340-76C7-01B1E1989D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6536756" y="5749632"/>
              <a:ext cx="9599844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10000"/>
                  </a:schemeClr>
                </a:gs>
                <a:gs pos="100000">
                  <a:srgbClr val="0B3041">
                    <a:alpha val="3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13DDF6FF-04EB-CB64-BA75-7967140181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0800000">
              <a:off x="18020814" y="5751035"/>
              <a:ext cx="6629886" cy="26665200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50000"/>
                    <a:lumOff val="50000"/>
                    <a:alpha val="50000"/>
                  </a:schemeClr>
                </a:gs>
                <a:gs pos="100000">
                  <a:srgbClr val="0B3041">
                    <a:alpha val="48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42" name="Group 3841">
            <a:extLst>
              <a:ext uri="{FF2B5EF4-FFF2-40B4-BE49-F238E27FC236}">
                <a16:creationId xmlns:a16="http://schemas.microsoft.com/office/drawing/2014/main" id="{0002670B-946F-B3B2-90D7-50171446603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297844" y="17109036"/>
            <a:ext cx="10216452" cy="4179598"/>
            <a:chOff x="16297844" y="16489606"/>
            <a:chExt cx="10216452" cy="417959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6799DAF-30D0-C2C1-CF55-C1101309239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297844" y="16489606"/>
              <a:ext cx="10216452" cy="4179598"/>
              <a:chOff x="16297844" y="16489606"/>
              <a:chExt cx="10216452" cy="4179598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7E724AB-9B5F-306D-FBD8-F519117E5F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297844" y="17047994"/>
                <a:ext cx="10216452" cy="3621210"/>
                <a:chOff x="16297844" y="15790694"/>
                <a:chExt cx="10216452" cy="3621210"/>
              </a:xfrm>
              <a:solidFill>
                <a:srgbClr val="289885"/>
              </a:solidFill>
            </p:grpSpPr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936353A-FD0F-AA21-DDA3-F241B237956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49C5E68-6888-DE11-9641-5D236AF214F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38" name="Rectangle: Rounded Corners 37">
                    <a:extLst>
                      <a:ext uri="{FF2B5EF4-FFF2-40B4-BE49-F238E27FC236}">
                        <a16:creationId xmlns:a16="http://schemas.microsoft.com/office/drawing/2014/main" id="{5CF0EE58-177B-41E5-1BBF-945B698C76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9" name="Rectangle: Rounded Corners 38">
                    <a:extLst>
                      <a:ext uri="{FF2B5EF4-FFF2-40B4-BE49-F238E27FC236}">
                        <a16:creationId xmlns:a16="http://schemas.microsoft.com/office/drawing/2014/main" id="{346E615C-8DFF-402B-20F7-5A2B6687BD6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0" name="Rectangle: Rounded Corners 39">
                    <a:extLst>
                      <a:ext uri="{FF2B5EF4-FFF2-40B4-BE49-F238E27FC236}">
                        <a16:creationId xmlns:a16="http://schemas.microsoft.com/office/drawing/2014/main" id="{31AE0B8C-FDC7-B008-0562-22877BEFA3A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018F3EC2-343C-248E-F698-634CE222A5A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69D6BDB-5C83-043A-E596-EEBBB39E19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520000" flipH="1">
                <a:off x="18281830" y="15135093"/>
                <a:ext cx="3824480" cy="6533505"/>
              </a:xfrm>
              <a:custGeom>
                <a:avLst/>
                <a:gdLst>
                  <a:gd name="connsiteX0" fmla="*/ 7965 w 3824480"/>
                  <a:gd name="connsiteY0" fmla="*/ 3801891 h 6533505"/>
                  <a:gd name="connsiteX1" fmla="*/ 1 w 3824480"/>
                  <a:gd name="connsiteY1" fmla="*/ 3841347 h 6533505"/>
                  <a:gd name="connsiteX2" fmla="*/ 1 w 3824480"/>
                  <a:gd name="connsiteY2" fmla="*/ 4169672 h 6533505"/>
                  <a:gd name="connsiteX3" fmla="*/ 13897 w 3824480"/>
                  <a:gd name="connsiteY3" fmla="*/ 4311695 h 6533505"/>
                  <a:gd name="connsiteX4" fmla="*/ 237934 w 3824480"/>
                  <a:gd name="connsiteY4" fmla="*/ 4827290 h 6533505"/>
                  <a:gd name="connsiteX5" fmla="*/ 1457006 w 3824480"/>
                  <a:gd name="connsiteY5" fmla="*/ 4610303 h 6533505"/>
                  <a:gd name="connsiteX6" fmla="*/ 1978705 w 3824480"/>
                  <a:gd name="connsiteY6" fmla="*/ 6505862 h 6533505"/>
                  <a:gd name="connsiteX7" fmla="*/ 3282401 w 3824480"/>
                  <a:gd name="connsiteY7" fmla="*/ 5900068 h 6533505"/>
                  <a:gd name="connsiteX8" fmla="*/ 3298984 w 3824480"/>
                  <a:gd name="connsiteY8" fmla="*/ 5886185 h 6533505"/>
                  <a:gd name="connsiteX9" fmla="*/ 3785541 w 3824480"/>
                  <a:gd name="connsiteY9" fmla="*/ 5382338 h 6533505"/>
                  <a:gd name="connsiteX10" fmla="*/ 3807218 w 3824480"/>
                  <a:gd name="connsiteY10" fmla="*/ 5348423 h 6533505"/>
                  <a:gd name="connsiteX11" fmla="*/ 3809424 w 3824480"/>
                  <a:gd name="connsiteY11" fmla="*/ 5335934 h 6533505"/>
                  <a:gd name="connsiteX12" fmla="*/ 3816514 w 3824480"/>
                  <a:gd name="connsiteY12" fmla="*/ 5325416 h 6533505"/>
                  <a:gd name="connsiteX13" fmla="*/ 3824480 w 3824480"/>
                  <a:gd name="connsiteY13" fmla="*/ 5285961 h 6533505"/>
                  <a:gd name="connsiteX14" fmla="*/ 3824480 w 3824480"/>
                  <a:gd name="connsiteY14" fmla="*/ 104451 h 6533505"/>
                  <a:gd name="connsiteX15" fmla="*/ 3723116 w 3824480"/>
                  <a:gd name="connsiteY15" fmla="*/ 3088 h 6533505"/>
                  <a:gd name="connsiteX16" fmla="*/ 3715739 w 3824480"/>
                  <a:gd name="connsiteY16" fmla="*/ 4577 h 6533505"/>
                  <a:gd name="connsiteX17" fmla="*/ 3704120 w 3824480"/>
                  <a:gd name="connsiteY17" fmla="*/ 0 h 6533505"/>
                  <a:gd name="connsiteX18" fmla="*/ 3632975 w 3824480"/>
                  <a:gd name="connsiteY18" fmla="*/ 30935 h 6533505"/>
                  <a:gd name="connsiteX19" fmla="*/ 33595 w 3824480"/>
                  <a:gd name="connsiteY19" fmla="*/ 3758201 h 6533505"/>
                  <a:gd name="connsiteX20" fmla="*/ 11917 w 3824480"/>
                  <a:gd name="connsiteY20" fmla="*/ 3792116 h 6533505"/>
                  <a:gd name="connsiteX21" fmla="*/ 10980 w 3824480"/>
                  <a:gd name="connsiteY21" fmla="*/ 3797421 h 6533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4480" h="6533505">
                    <a:moveTo>
                      <a:pt x="7965" y="3801891"/>
                    </a:moveTo>
                    <a:cubicBezTo>
                      <a:pt x="2838" y="3814017"/>
                      <a:pt x="0" y="3827351"/>
                      <a:pt x="1" y="3841347"/>
                    </a:cubicBezTo>
                    <a:lnTo>
                      <a:pt x="1" y="4169672"/>
                    </a:lnTo>
                    <a:lnTo>
                      <a:pt x="13897" y="4311695"/>
                    </a:lnTo>
                    <a:cubicBezTo>
                      <a:pt x="36606" y="4574356"/>
                      <a:pt x="51824" y="4784134"/>
                      <a:pt x="237934" y="4827290"/>
                    </a:cubicBezTo>
                    <a:cubicBezTo>
                      <a:pt x="535709" y="4896339"/>
                      <a:pt x="1166877" y="4330539"/>
                      <a:pt x="1457006" y="4610303"/>
                    </a:cubicBezTo>
                    <a:cubicBezTo>
                      <a:pt x="1747135" y="4890066"/>
                      <a:pt x="1505970" y="6291579"/>
                      <a:pt x="1978705" y="6505862"/>
                    </a:cubicBezTo>
                    <a:cubicBezTo>
                      <a:pt x="2274165" y="6639789"/>
                      <a:pt x="2839596" y="6262663"/>
                      <a:pt x="3282401" y="5900068"/>
                    </a:cubicBezTo>
                    <a:lnTo>
                      <a:pt x="3298984" y="5886185"/>
                    </a:lnTo>
                    <a:lnTo>
                      <a:pt x="3785541" y="5382338"/>
                    </a:lnTo>
                    <a:cubicBezTo>
                      <a:pt x="3795262" y="5372271"/>
                      <a:pt x="3802485" y="5360709"/>
                      <a:pt x="3807218" y="5348423"/>
                    </a:cubicBezTo>
                    <a:lnTo>
                      <a:pt x="3809424" y="5335934"/>
                    </a:lnTo>
                    <a:lnTo>
                      <a:pt x="3816514" y="5325416"/>
                    </a:lnTo>
                    <a:cubicBezTo>
                      <a:pt x="3821644" y="5313291"/>
                      <a:pt x="3824479" y="5299956"/>
                      <a:pt x="3824480" y="5285961"/>
                    </a:cubicBezTo>
                    <a:lnTo>
                      <a:pt x="3824480" y="104451"/>
                    </a:lnTo>
                    <a:cubicBezTo>
                      <a:pt x="3824479" y="48470"/>
                      <a:pt x="3779098" y="3088"/>
                      <a:pt x="3723116" y="3088"/>
                    </a:cubicBezTo>
                    <a:lnTo>
                      <a:pt x="3715739" y="4577"/>
                    </a:lnTo>
                    <a:lnTo>
                      <a:pt x="3704120" y="0"/>
                    </a:lnTo>
                    <a:cubicBezTo>
                      <a:pt x="3678183" y="453"/>
                      <a:pt x="3652419" y="10801"/>
                      <a:pt x="3632975" y="30935"/>
                    </a:cubicBezTo>
                    <a:lnTo>
                      <a:pt x="33595" y="3758201"/>
                    </a:lnTo>
                    <a:cubicBezTo>
                      <a:pt x="23873" y="3768268"/>
                      <a:pt x="16651" y="3779831"/>
                      <a:pt x="11917" y="3792116"/>
                    </a:cubicBezTo>
                    <a:lnTo>
                      <a:pt x="10980" y="3797421"/>
                    </a:lnTo>
                    <a:close/>
                  </a:path>
                </a:pathLst>
              </a:custGeom>
              <a:solidFill>
                <a:srgbClr val="247E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FCB4885-7D2A-BA4B-422C-C26E0F8FAF3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49912" y="17781337"/>
              <a:ext cx="6091238" cy="2293066"/>
              <a:chOff x="18349912" y="16629734"/>
              <a:chExt cx="6091238" cy="229306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B0E814F-131E-F0C6-4412-5427A29B46A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49912" y="16629734"/>
                <a:ext cx="6091238" cy="2159032"/>
                <a:chOff x="16297844" y="15790694"/>
                <a:chExt cx="10216452" cy="3621210"/>
              </a:xfrm>
              <a:solidFill>
                <a:srgbClr val="F8B906"/>
              </a:solidFill>
            </p:grpSpPr>
            <p:sp>
              <p:nvSpPr>
                <p:cNvPr id="2241" name="Freeform: Shape 2240">
                  <a:extLst>
                    <a:ext uri="{FF2B5EF4-FFF2-40B4-BE49-F238E27FC236}">
                      <a16:creationId xmlns:a16="http://schemas.microsoft.com/office/drawing/2014/main" id="{2E0E69E3-7822-A230-8D0A-BA1EDCC45AD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557638" y="13196530"/>
                  <a:ext cx="3621210" cy="8809538"/>
                </a:xfrm>
                <a:custGeom>
                  <a:avLst/>
                  <a:gdLst>
                    <a:gd name="connsiteX0" fmla="*/ 3621210 w 3621210"/>
                    <a:gd name="connsiteY0" fmla="*/ 3733972 h 8809538"/>
                    <a:gd name="connsiteX1" fmla="*/ 3621210 w 3621210"/>
                    <a:gd name="connsiteY1" fmla="*/ 8717143 h 8809538"/>
                    <a:gd name="connsiteX2" fmla="*/ 3525532 w 3621210"/>
                    <a:gd name="connsiteY2" fmla="*/ 8809537 h 8809538"/>
                    <a:gd name="connsiteX3" fmla="*/ 3488552 w 3621210"/>
                    <a:gd name="connsiteY3" fmla="*/ 8809538 h 8809538"/>
                    <a:gd name="connsiteX4" fmla="*/ 0 w 3621210"/>
                    <a:gd name="connsiteY4" fmla="*/ 5197036 h 8809538"/>
                    <a:gd name="connsiteX5" fmla="*/ 0 w 3621210"/>
                    <a:gd name="connsiteY5" fmla="*/ 0 h 8809538"/>
                    <a:gd name="connsiteX6" fmla="*/ 15354 w 3621210"/>
                    <a:gd name="connsiteY6" fmla="*/ 0 h 8809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21210" h="8809538">
                      <a:moveTo>
                        <a:pt x="3621210" y="3733972"/>
                      </a:moveTo>
                      <a:lnTo>
                        <a:pt x="3621210" y="8717143"/>
                      </a:lnTo>
                      <a:lnTo>
                        <a:pt x="3525532" y="8809537"/>
                      </a:lnTo>
                      <a:lnTo>
                        <a:pt x="3488552" y="8809538"/>
                      </a:lnTo>
                      <a:lnTo>
                        <a:pt x="0" y="5197036"/>
                      </a:lnTo>
                      <a:lnTo>
                        <a:pt x="0" y="0"/>
                      </a:lnTo>
                      <a:lnTo>
                        <a:pt x="1535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243" name="Group 2242">
                  <a:extLst>
                    <a:ext uri="{FF2B5EF4-FFF2-40B4-BE49-F238E27FC236}">
                      <a16:creationId xmlns:a16="http://schemas.microsoft.com/office/drawing/2014/main" id="{10DCF004-B693-8C8F-E7D4-A832A461A05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297844" y="16552958"/>
                  <a:ext cx="10216452" cy="2160891"/>
                  <a:chOff x="16297844" y="16552958"/>
                  <a:chExt cx="10216452" cy="2160891"/>
                </a:xfrm>
                <a:grpFill/>
              </p:grpSpPr>
              <p:sp>
                <p:nvSpPr>
                  <p:cNvPr id="2246" name="Rectangle: Rounded Corners 2245">
                    <a:extLst>
                      <a:ext uri="{FF2B5EF4-FFF2-40B4-BE49-F238E27FC236}">
                        <a16:creationId xmlns:a16="http://schemas.microsoft.com/office/drawing/2014/main" id="{5D543DDA-F4FD-D11C-AFB3-9A473CAFF024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23720813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7" name="Rectangle: Rounded Corners 2246">
                    <a:extLst>
                      <a:ext uri="{FF2B5EF4-FFF2-40B4-BE49-F238E27FC236}">
                        <a16:creationId xmlns:a16="http://schemas.microsoft.com/office/drawing/2014/main" id="{8B7CE329-4A99-43AC-10BE-3F5FACE0451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18888599" y="15920366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8" name="Rectangle: Rounded Corners 2247">
                    <a:extLst>
                      <a:ext uri="{FF2B5EF4-FFF2-40B4-BE49-F238E27FC236}">
                        <a16:creationId xmlns:a16="http://schemas.microsoft.com/office/drawing/2014/main" id="{F24C74EB-DE03-9750-DD61-BE29E02AB44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 flipH="1">
                    <a:off x="23710119" y="13962203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49" name="Rectangle: Rounded Corners 2248">
                    <a:extLst>
                      <a:ext uri="{FF2B5EF4-FFF2-40B4-BE49-F238E27FC236}">
                        <a16:creationId xmlns:a16="http://schemas.microsoft.com/office/drawing/2014/main" id="{6CBB0B21-5C99-7770-5A65-7C0038771D6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 flipH="1">
                    <a:off x="18892175" y="13962204"/>
                    <a:ext cx="202728" cy="538423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2D6B709-46D7-7275-BFC7-EED12010856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375187" y="18309426"/>
                <a:ext cx="6048038" cy="613374"/>
                <a:chOff x="18375187" y="18309426"/>
                <a:chExt cx="6048038" cy="613374"/>
              </a:xfrm>
              <a:solidFill>
                <a:srgbClr val="F2CE4C"/>
              </a:solidFill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F3167F7C-EC01-80B5-8C8B-7B4273AA313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4080000">
                  <a:off x="22859035" y="16790956"/>
                  <a:ext cx="45719" cy="308266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8B617F4E-EBFE-15BC-DADD-80CDF2D8931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-4080000">
                  <a:off x="19889211" y="16800087"/>
                  <a:ext cx="45719" cy="30737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3D4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40" name="Freeform: Shape 2239">
                  <a:extLst>
                    <a:ext uri="{FF2B5EF4-FFF2-40B4-BE49-F238E27FC236}">
                      <a16:creationId xmlns:a16="http://schemas.microsoft.com/office/drawing/2014/main" id="{742DC1AC-C603-BC59-1907-6FB50862EF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1312182" y="18899981"/>
                  <a:ext cx="159548" cy="22819"/>
                </a:xfrm>
                <a:custGeom>
                  <a:avLst/>
                  <a:gdLst>
                    <a:gd name="connsiteX0" fmla="*/ 0 w 190500"/>
                    <a:gd name="connsiteY0" fmla="*/ 88106 h 88106"/>
                    <a:gd name="connsiteX1" fmla="*/ 190500 w 190500"/>
                    <a:gd name="connsiteY1" fmla="*/ 0 h 88106"/>
                    <a:gd name="connsiteX0" fmla="*/ 304149 w 310642"/>
                    <a:gd name="connsiteY0" fmla="*/ 895349 h 895349"/>
                    <a:gd name="connsiteX1" fmla="*/ 6493 w 310642"/>
                    <a:gd name="connsiteY1" fmla="*/ 0 h 895349"/>
                    <a:gd name="connsiteX0" fmla="*/ 0 w 157162"/>
                    <a:gd name="connsiteY0" fmla="*/ 8477 h 16955"/>
                    <a:gd name="connsiteX1" fmla="*/ 157162 w 157162"/>
                    <a:gd name="connsiteY1" fmla="*/ 8478 h 16955"/>
                    <a:gd name="connsiteX0" fmla="*/ 0 w 152400"/>
                    <a:gd name="connsiteY0" fmla="*/ 9748 h 9972"/>
                    <a:gd name="connsiteX1" fmla="*/ 152400 w 152400"/>
                    <a:gd name="connsiteY1" fmla="*/ 224 h 9972"/>
                    <a:gd name="connsiteX0" fmla="*/ 0 w 10000"/>
                    <a:gd name="connsiteY0" fmla="*/ 9550 h 27772"/>
                    <a:gd name="connsiteX1" fmla="*/ 10000 w 10000"/>
                    <a:gd name="connsiteY1" fmla="*/ 0 h 27772"/>
                    <a:gd name="connsiteX0" fmla="*/ 0 w 10000"/>
                    <a:gd name="connsiteY0" fmla="*/ 9550 h 30075"/>
                    <a:gd name="connsiteX1" fmla="*/ 10000 w 10000"/>
                    <a:gd name="connsiteY1" fmla="*/ 0 h 30075"/>
                    <a:gd name="connsiteX0" fmla="*/ 0 w 10469"/>
                    <a:gd name="connsiteY0" fmla="*/ 2386 h 26269"/>
                    <a:gd name="connsiteX1" fmla="*/ 10469 w 10469"/>
                    <a:gd name="connsiteY1" fmla="*/ 0 h 26269"/>
                    <a:gd name="connsiteX0" fmla="*/ 0 w 10469"/>
                    <a:gd name="connsiteY0" fmla="*/ 2386 h 29924"/>
                    <a:gd name="connsiteX1" fmla="*/ 10469 w 10469"/>
                    <a:gd name="connsiteY1" fmla="*/ 0 h 29924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  <a:gd name="connsiteX0" fmla="*/ 0 w 10469"/>
                    <a:gd name="connsiteY0" fmla="*/ 2386 h 21598"/>
                    <a:gd name="connsiteX1" fmla="*/ 10469 w 10469"/>
                    <a:gd name="connsiteY1" fmla="*/ 0 h 21598"/>
                    <a:gd name="connsiteX0" fmla="*/ 0 w 10469"/>
                    <a:gd name="connsiteY0" fmla="*/ 2386 h 22882"/>
                    <a:gd name="connsiteX1" fmla="*/ 10469 w 10469"/>
                    <a:gd name="connsiteY1" fmla="*/ 0 h 22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469" h="22882">
                      <a:moveTo>
                        <a:pt x="0" y="2386"/>
                      </a:moveTo>
                      <a:cubicBezTo>
                        <a:pt x="2813" y="23081"/>
                        <a:pt x="5937" y="36614"/>
                        <a:pt x="10469" y="0"/>
                      </a:cubicBezTo>
                    </a:path>
                  </a:pathLst>
                </a:custGeom>
                <a:noFill/>
                <a:ln w="44450" cap="rnd">
                  <a:solidFill>
                    <a:srgbClr val="F3D4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251" name="Group 2250">
              <a:extLst>
                <a:ext uri="{FF2B5EF4-FFF2-40B4-BE49-F238E27FC236}">
                  <a16:creationId xmlns:a16="http://schemas.microsoft.com/office/drawing/2014/main" id="{3D2163E4-DC86-3528-0D87-A7CE767DDB3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708462" y="17371378"/>
              <a:ext cx="5351278" cy="2487008"/>
              <a:chOff x="18708462" y="16219775"/>
              <a:chExt cx="5351278" cy="2487008"/>
            </a:xfrm>
          </p:grpSpPr>
          <p:grpSp>
            <p:nvGrpSpPr>
              <p:cNvPr id="2252" name="Group 2251">
                <a:extLst>
                  <a:ext uri="{FF2B5EF4-FFF2-40B4-BE49-F238E27FC236}">
                    <a16:creationId xmlns:a16="http://schemas.microsoft.com/office/drawing/2014/main" id="{25E4003A-AFDD-DB2A-D038-F14BFD234A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8708462" y="16344900"/>
                <a:ext cx="5351278" cy="2361883"/>
                <a:chOff x="18708462" y="16344900"/>
                <a:chExt cx="5351278" cy="2361883"/>
              </a:xfrm>
            </p:grpSpPr>
            <p:grpSp>
              <p:nvGrpSpPr>
                <p:cNvPr id="2269" name="Group 2268">
                  <a:extLst>
                    <a:ext uri="{FF2B5EF4-FFF2-40B4-BE49-F238E27FC236}">
                      <a16:creationId xmlns:a16="http://schemas.microsoft.com/office/drawing/2014/main" id="{7E5838B7-87AF-3F89-0766-B090DB9ED4B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08462" y="16344900"/>
                  <a:ext cx="5351278" cy="2145644"/>
                  <a:chOff x="18469420" y="16241414"/>
                  <a:chExt cx="5867461" cy="2352615"/>
                </a:xfrm>
              </p:grpSpPr>
              <p:grpSp>
                <p:nvGrpSpPr>
                  <p:cNvPr id="2280" name="Group 2279">
                    <a:extLst>
                      <a:ext uri="{FF2B5EF4-FFF2-40B4-BE49-F238E27FC236}">
                        <a16:creationId xmlns:a16="http://schemas.microsoft.com/office/drawing/2014/main" id="{C35DA8EB-CFA5-406C-CF94-D9F7A17F313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71960" y="16241414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90" name="Group 2289">
                      <a:extLst>
                        <a:ext uri="{FF2B5EF4-FFF2-40B4-BE49-F238E27FC236}">
                          <a16:creationId xmlns:a16="http://schemas.microsoft.com/office/drawing/2014/main" id="{BFD096DB-9E48-E195-2F81-F9DE0C0A6DEE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92" name="Rectangle: Rounded Corners 2291">
                        <a:extLst>
                          <a:ext uri="{FF2B5EF4-FFF2-40B4-BE49-F238E27FC236}">
                            <a16:creationId xmlns:a16="http://schemas.microsoft.com/office/drawing/2014/main" id="{E237FC5D-B68D-67E5-96EF-7707B9EBF3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3" name="Rectangle: Rounded Corners 2292">
                        <a:extLst>
                          <a:ext uri="{FF2B5EF4-FFF2-40B4-BE49-F238E27FC236}">
                            <a16:creationId xmlns:a16="http://schemas.microsoft.com/office/drawing/2014/main" id="{53F95804-476E-8C0E-D8C4-9C71CC3F1A2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4" name="Rectangle: Rounded Corners 2293">
                        <a:extLst>
                          <a:ext uri="{FF2B5EF4-FFF2-40B4-BE49-F238E27FC236}">
                            <a16:creationId xmlns:a16="http://schemas.microsoft.com/office/drawing/2014/main" id="{331BE7CB-56C1-3B4D-0D04-970C84875D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300" name="Rectangle: Rounded Corners 2299">
                        <a:extLst>
                          <a:ext uri="{FF2B5EF4-FFF2-40B4-BE49-F238E27FC236}">
                            <a16:creationId xmlns:a16="http://schemas.microsoft.com/office/drawing/2014/main" id="{14909E43-E9F6-E252-24C8-53BF37D8B7F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91" name="Freeform: Shape 2290">
                      <a:extLst>
                        <a:ext uri="{FF2B5EF4-FFF2-40B4-BE49-F238E27FC236}">
                          <a16:creationId xmlns:a16="http://schemas.microsoft.com/office/drawing/2014/main" id="{61E4BBDE-662A-AB4B-A39A-71B651A7E78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281" name="Group 2280">
                    <a:extLst>
                      <a:ext uri="{FF2B5EF4-FFF2-40B4-BE49-F238E27FC236}">
                        <a16:creationId xmlns:a16="http://schemas.microsoft.com/office/drawing/2014/main" id="{3E0AA601-3386-CEB4-719C-023900EBA4A8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8469420" y="16643986"/>
                    <a:ext cx="5864921" cy="1950043"/>
                    <a:chOff x="18471960" y="16241414"/>
                    <a:chExt cx="5864921" cy="1950043"/>
                  </a:xfrm>
                </p:grpSpPr>
                <p:grpSp>
                  <p:nvGrpSpPr>
                    <p:cNvPr id="2284" name="Group 2283">
                      <a:extLst>
                        <a:ext uri="{FF2B5EF4-FFF2-40B4-BE49-F238E27FC236}">
                          <a16:creationId xmlns:a16="http://schemas.microsoft.com/office/drawing/2014/main" id="{67DC1EF0-4D84-3A94-E7EC-37EECFDBF4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8471960" y="16549916"/>
                      <a:ext cx="5864921" cy="1361395"/>
                      <a:chOff x="18471960" y="16549916"/>
                      <a:chExt cx="5864921" cy="1361395"/>
                    </a:xfrm>
                  </p:grpSpPr>
                  <p:sp>
                    <p:nvSpPr>
                      <p:cNvPr id="2286" name="Rectangle: Rounded Corners 2285">
                        <a:extLst>
                          <a:ext uri="{FF2B5EF4-FFF2-40B4-BE49-F238E27FC236}">
                            <a16:creationId xmlns:a16="http://schemas.microsoft.com/office/drawing/2014/main" id="{C889EC5B-AF47-6B0C-E98E-9B1288395F83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22625058" y="16202609"/>
                        <a:ext cx="268959" cy="314844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7" name="Rectangle: Rounded Corners 2286">
                        <a:extLst>
                          <a:ext uri="{FF2B5EF4-FFF2-40B4-BE49-F238E27FC236}">
                            <a16:creationId xmlns:a16="http://schemas.microsoft.com/office/drawing/2014/main" id="{F1F6B6FA-6DA6-D42F-2714-08212B986E2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19912480" y="16201831"/>
                        <a:ext cx="268960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8" name="Rectangle: Rounded Corners 2287">
                        <a:extLst>
                          <a:ext uri="{FF2B5EF4-FFF2-40B4-BE49-F238E27FC236}">
                            <a16:creationId xmlns:a16="http://schemas.microsoft.com/office/drawing/2014/main" id="{ED5EC434-6276-DCCE-A518-6039ADD8068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4092037">
                        <a:off x="19914100" y="15122460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89" name="Rectangle: Rounded Corners 2288">
                        <a:extLst>
                          <a:ext uri="{FF2B5EF4-FFF2-40B4-BE49-F238E27FC236}">
                            <a16:creationId xmlns:a16="http://schemas.microsoft.com/office/drawing/2014/main" id="{8D40730D-227A-777F-8D56-265D1D38AF7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-4080000">
                        <a:off x="22627401" y="15109396"/>
                        <a:ext cx="268959" cy="3150000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2285" name="Freeform: Shape 2284">
                      <a:extLst>
                        <a:ext uri="{FF2B5EF4-FFF2-40B4-BE49-F238E27FC236}">
                          <a16:creationId xmlns:a16="http://schemas.microsoft.com/office/drawing/2014/main" id="{E5FB64B1-E3F6-9A7F-E12E-4A6E56B57B66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4080000">
                      <a:off x="20462164" y="14864583"/>
                      <a:ext cx="1950043" cy="4703705"/>
                    </a:xfrm>
                    <a:custGeom>
                      <a:avLst/>
                      <a:gdLst>
                        <a:gd name="connsiteX0" fmla="*/ 0 w 1950043"/>
                        <a:gd name="connsiteY0" fmla="*/ 1952743 h 4703705"/>
                        <a:gd name="connsiteX1" fmla="*/ 1885741 w 1950043"/>
                        <a:gd name="connsiteY1" fmla="*/ 0 h 4703705"/>
                        <a:gd name="connsiteX2" fmla="*/ 1950043 w 1950043"/>
                        <a:gd name="connsiteY2" fmla="*/ 0 h 4703705"/>
                        <a:gd name="connsiteX3" fmla="*/ 1950043 w 1950043"/>
                        <a:gd name="connsiteY3" fmla="*/ 2684378 h 4703705"/>
                        <a:gd name="connsiteX4" fmla="*/ 0 w 1950043"/>
                        <a:gd name="connsiteY4" fmla="*/ 4703705 h 47037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50043" h="4703705">
                          <a:moveTo>
                            <a:pt x="0" y="1952743"/>
                          </a:moveTo>
                          <a:lnTo>
                            <a:pt x="1885741" y="0"/>
                          </a:lnTo>
                          <a:lnTo>
                            <a:pt x="1950043" y="0"/>
                          </a:lnTo>
                          <a:lnTo>
                            <a:pt x="1950043" y="2684378"/>
                          </a:lnTo>
                          <a:lnTo>
                            <a:pt x="0" y="4703705"/>
                          </a:lnTo>
                          <a:close/>
                        </a:path>
                      </a:pathLst>
                    </a:cu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2282" name="Rectangle: Rounded Corners 2281">
                    <a:extLst>
                      <a:ext uri="{FF2B5EF4-FFF2-40B4-BE49-F238E27FC236}">
                        <a16:creationId xmlns:a16="http://schemas.microsoft.com/office/drawing/2014/main" id="{DE3D6E47-6CA4-2C4B-EE99-510EA6A69AA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96525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83" name="Rectangle: Rounded Corners 2282">
                    <a:extLst>
                      <a:ext uri="{FF2B5EF4-FFF2-40B4-BE49-F238E27FC236}">
                        <a16:creationId xmlns:a16="http://schemas.microsoft.com/office/drawing/2014/main" id="{582F6D69-CB75-7F06-DAF9-0E7703F0EF9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576605" y="17132179"/>
                    <a:ext cx="268959" cy="58788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0" name="Group 2269">
                  <a:extLst>
                    <a:ext uri="{FF2B5EF4-FFF2-40B4-BE49-F238E27FC236}">
                      <a16:creationId xmlns:a16="http://schemas.microsoft.com/office/drawing/2014/main" id="{003D3905-550D-650D-6A5B-300291B72193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8710512" y="17176870"/>
                  <a:ext cx="5348431" cy="1529913"/>
                  <a:chOff x="18710512" y="17176870"/>
                  <a:chExt cx="5348431" cy="1529913"/>
                </a:xfrm>
              </p:grpSpPr>
              <p:sp>
                <p:nvSpPr>
                  <p:cNvPr id="2271" name="Rectangle: Rounded Corners 2270">
                    <a:extLst>
                      <a:ext uri="{FF2B5EF4-FFF2-40B4-BE49-F238E27FC236}">
                        <a16:creationId xmlns:a16="http://schemas.microsoft.com/office/drawing/2014/main" id="{F0823EC4-52E8-C14B-9E06-9E108AD14A8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500563" y="16348129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2" name="Rectangle: Rounded Corners 2271">
                    <a:extLst>
                      <a:ext uri="{FF2B5EF4-FFF2-40B4-BE49-F238E27FC236}">
                        <a16:creationId xmlns:a16="http://schemas.microsoft.com/office/drawing/2014/main" id="{DD9CF928-B67D-8590-2498-D1B7197E31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6621" y="16352183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3" name="Rectangle: Rounded Corners 2272">
                    <a:extLst>
                      <a:ext uri="{FF2B5EF4-FFF2-40B4-BE49-F238E27FC236}">
                        <a16:creationId xmlns:a16="http://schemas.microsoft.com/office/drawing/2014/main" id="{71FDE34A-1E28-E283-3E18-1DB3301F768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92037">
                    <a:off x="22498246" y="16677181"/>
                    <a:ext cx="245297" cy="287146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4" name="Rectangle: Rounded Corners 2273">
                    <a:extLst>
                      <a:ext uri="{FF2B5EF4-FFF2-40B4-BE49-F238E27FC236}">
                        <a16:creationId xmlns:a16="http://schemas.microsoft.com/office/drawing/2014/main" id="{BCC96C62-2241-23C7-06F8-EC4EAB5CD4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20024304" y="16676472"/>
                    <a:ext cx="245298" cy="287288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5" name="Rectangle: Rounded Corners 2274">
                    <a:extLst>
                      <a:ext uri="{FF2B5EF4-FFF2-40B4-BE49-F238E27FC236}">
                        <a16:creationId xmlns:a16="http://schemas.microsoft.com/office/drawing/2014/main" id="{E081AAA0-0D11-3F07-3EEC-64963D1E7CE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3722857" y="17176870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6" name="Rectangle: Rounded Corners 2275">
                    <a:extLst>
                      <a:ext uri="{FF2B5EF4-FFF2-40B4-BE49-F238E27FC236}">
                        <a16:creationId xmlns:a16="http://schemas.microsoft.com/office/drawing/2014/main" id="{874230F9-CA35-6B61-6A0E-6E522AAABD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8803505" y="17181633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7" name="Rectangle: Rounded Corners 2276">
                    <a:extLst>
                      <a:ext uri="{FF2B5EF4-FFF2-40B4-BE49-F238E27FC236}">
                        <a16:creationId xmlns:a16="http://schemas.microsoft.com/office/drawing/2014/main" id="{396FAED0-A7D7-C28F-34C2-79421C14009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1244700" y="18170614"/>
                    <a:ext cx="245298" cy="53616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8" name="Rectangle: Rounded Corners 2277">
                    <a:extLst>
                      <a:ext uri="{FF2B5EF4-FFF2-40B4-BE49-F238E27FC236}">
                        <a16:creationId xmlns:a16="http://schemas.microsoft.com/office/drawing/2014/main" id="{5424BC3F-0BB0-C17D-BF6D-E9814C0C0FF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7520000">
                    <a:off x="19978699" y="16597084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79" name="Rectangle: Rounded Corners 2278">
                    <a:extLst>
                      <a:ext uri="{FF2B5EF4-FFF2-40B4-BE49-F238E27FC236}">
                        <a16:creationId xmlns:a16="http://schemas.microsoft.com/office/drawing/2014/main" id="{4D6ECEFD-9C7D-D36B-4403-7FCD714B2AE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080000">
                    <a:off x="22557043" y="16603135"/>
                    <a:ext cx="245298" cy="2650013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253" name="Rectangle: Rounded Corners 2252">
                <a:extLst>
                  <a:ext uri="{FF2B5EF4-FFF2-40B4-BE49-F238E27FC236}">
                    <a16:creationId xmlns:a16="http://schemas.microsoft.com/office/drawing/2014/main" id="{953B9EC4-B1B0-ECAE-F26E-C89B8F7738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604829" y="16057830"/>
                <a:ext cx="104400" cy="60873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4" name="Rectangle: Rounded Corners 2253">
                <a:extLst>
                  <a:ext uri="{FF2B5EF4-FFF2-40B4-BE49-F238E27FC236}">
                    <a16:creationId xmlns:a16="http://schemas.microsoft.com/office/drawing/2014/main" id="{319ED84D-D5BF-EE05-3062-BD510AEBA6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728166" y="17364983"/>
                <a:ext cx="104217" cy="97633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5" name="Rectangle: Rounded Corners 2254">
                <a:extLst>
                  <a:ext uri="{FF2B5EF4-FFF2-40B4-BE49-F238E27FC236}">
                    <a16:creationId xmlns:a16="http://schemas.microsoft.com/office/drawing/2014/main" id="{330D6639-C9E5-CE61-A262-7807632468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0564564" y="16862901"/>
                <a:ext cx="104400" cy="17002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6" name="Rectangle: Rounded Corners 2255">
                <a:extLst>
                  <a:ext uri="{FF2B5EF4-FFF2-40B4-BE49-F238E27FC236}">
                    <a16:creationId xmlns:a16="http://schemas.microsoft.com/office/drawing/2014/main" id="{643E876D-9B65-E2A5-E624-7E05207588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19018261" y="17123476"/>
                <a:ext cx="72000" cy="40684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7" name="Rectangle: Rounded Corners 2256">
                <a:extLst>
                  <a:ext uri="{FF2B5EF4-FFF2-40B4-BE49-F238E27FC236}">
                    <a16:creationId xmlns:a16="http://schemas.microsoft.com/office/drawing/2014/main" id="{D8E9B989-83EB-419B-C51D-8FE57BB52EB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852236" y="17455683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8" name="Rectangle: Rounded Corners 2257">
                <a:extLst>
                  <a:ext uri="{FF2B5EF4-FFF2-40B4-BE49-F238E27FC236}">
                    <a16:creationId xmlns:a16="http://schemas.microsoft.com/office/drawing/2014/main" id="{849F5AA0-8565-3C75-FFD8-751B9B052E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2733667" y="16863977"/>
                <a:ext cx="73617" cy="2467638"/>
              </a:xfrm>
              <a:prstGeom prst="roundRect">
                <a:avLst>
                  <a:gd name="adj" fmla="val 50000"/>
                </a:avLst>
              </a:prstGeom>
              <a:solidFill>
                <a:srgbClr val="9090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59" name="Rectangle: Rounded Corners 2258">
                <a:extLst>
                  <a:ext uri="{FF2B5EF4-FFF2-40B4-BE49-F238E27FC236}">
                    <a16:creationId xmlns:a16="http://schemas.microsoft.com/office/drawing/2014/main" id="{94BFB7A2-A885-E8A0-4E52-1BF09C67B0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8858754" y="17234227"/>
                <a:ext cx="72000" cy="21168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0" name="Rectangle: Rounded Corners 2259">
                <a:extLst>
                  <a:ext uri="{FF2B5EF4-FFF2-40B4-BE49-F238E27FC236}">
                    <a16:creationId xmlns:a16="http://schemas.microsoft.com/office/drawing/2014/main" id="{28C58E89-0DFD-6ADE-E4F5-C6BD3E9866A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0698184" y="15765674"/>
                <a:ext cx="104217" cy="151959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1" name="Rectangle: Rounded Corners 2260">
                <a:extLst>
                  <a:ext uri="{FF2B5EF4-FFF2-40B4-BE49-F238E27FC236}">
                    <a16:creationId xmlns:a16="http://schemas.microsoft.com/office/drawing/2014/main" id="{A21AD412-6ADB-8A0C-5C38-1322B4B4EAA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117625" y="16060967"/>
                <a:ext cx="104217" cy="593848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2" name="Rectangle: Rounded Corners 2261">
                <a:extLst>
                  <a:ext uri="{FF2B5EF4-FFF2-40B4-BE49-F238E27FC236}">
                    <a16:creationId xmlns:a16="http://schemas.microsoft.com/office/drawing/2014/main" id="{A87D6695-61D4-546F-92F1-6A8E3D4E60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439913" y="16150415"/>
                <a:ext cx="104217" cy="292560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3" name="Rectangle: Rounded Corners 2262">
                <a:extLst>
                  <a:ext uri="{FF2B5EF4-FFF2-40B4-BE49-F238E27FC236}">
                    <a16:creationId xmlns:a16="http://schemas.microsoft.com/office/drawing/2014/main" id="{2309760F-A879-1C4C-3BFB-D7613FC2EAE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04185" y="16175220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4" name="Rectangle: Rounded Corners 2263">
                <a:extLst>
                  <a:ext uri="{FF2B5EF4-FFF2-40B4-BE49-F238E27FC236}">
                    <a16:creationId xmlns:a16="http://schemas.microsoft.com/office/drawing/2014/main" id="{7357A8B7-5111-A2C3-6883-BBDF19164E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382426" y="16198711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v</a:t>
                </a:r>
              </a:p>
            </p:txBody>
          </p:sp>
          <p:sp>
            <p:nvSpPr>
              <p:cNvPr id="2265" name="Rectangle: Rounded Corners 2264">
                <a:extLst>
                  <a:ext uri="{FF2B5EF4-FFF2-40B4-BE49-F238E27FC236}">
                    <a16:creationId xmlns:a16="http://schemas.microsoft.com/office/drawing/2014/main" id="{FF42ECC9-A0D5-02B1-4C24-90BE317464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465524" y="17765777"/>
                <a:ext cx="104217" cy="391303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6" name="Rectangle: Rounded Corners 2265">
                <a:extLst>
                  <a:ext uri="{FF2B5EF4-FFF2-40B4-BE49-F238E27FC236}">
                    <a16:creationId xmlns:a16="http://schemas.microsoft.com/office/drawing/2014/main" id="{AC82C3DD-1A4D-6BA1-695C-7EB54FB241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013832" y="17516511"/>
                <a:ext cx="104217" cy="756907"/>
              </a:xfrm>
              <a:prstGeom prst="roundRect">
                <a:avLst>
                  <a:gd name="adj" fmla="val 50000"/>
                </a:avLst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7" name="Rectangle: Rounded Corners 2266">
                <a:extLst>
                  <a:ext uri="{FF2B5EF4-FFF2-40B4-BE49-F238E27FC236}">
                    <a16:creationId xmlns:a16="http://schemas.microsoft.com/office/drawing/2014/main" id="{FE1BDC4D-6A71-CF68-7148-6AA6FC91699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080000">
                <a:off x="21383559" y="17886545"/>
                <a:ext cx="104217" cy="21385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68" name="Rectangle: Rounded Corners 2267">
                <a:extLst>
                  <a:ext uri="{FF2B5EF4-FFF2-40B4-BE49-F238E27FC236}">
                    <a16:creationId xmlns:a16="http://schemas.microsoft.com/office/drawing/2014/main" id="{ACFF0108-3C0F-D4BB-DF72-89F3E2BE094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-4080000">
                <a:off x="21296701" y="17935436"/>
                <a:ext cx="104217" cy="14634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688" name="TextBox 2687">
            <a:extLst>
              <a:ext uri="{FF2B5EF4-FFF2-40B4-BE49-F238E27FC236}">
                <a16:creationId xmlns:a16="http://schemas.microsoft.com/office/drawing/2014/main" id="{2D9C8471-BEAB-9946-DA99-93176A248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65894" y="796007"/>
            <a:ext cx="228719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Perceptrons</a:t>
            </a:r>
            <a:r>
              <a:rPr lang="en-GB" sz="8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 The First Trainable Neural Networks</a:t>
            </a:r>
          </a:p>
        </p:txBody>
      </p:sp>
      <p:sp>
        <p:nvSpPr>
          <p:cNvPr id="2689" name="TextBox 2688">
            <a:extLst>
              <a:ext uri="{FF2B5EF4-FFF2-40B4-BE49-F238E27FC236}">
                <a16:creationId xmlns:a16="http://schemas.microsoft.com/office/drawing/2014/main" id="{DF64310F-91DA-29A1-CD6A-90DB4BA82A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959550" y="2490212"/>
            <a:ext cx="488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Christopher, Harvey, Sean, Nathan</a:t>
            </a:r>
          </a:p>
        </p:txBody>
      </p:sp>
      <p:grpSp>
        <p:nvGrpSpPr>
          <p:cNvPr id="2691" name="Group 2690">
            <a:extLst>
              <a:ext uri="{FF2B5EF4-FFF2-40B4-BE49-F238E27FC236}">
                <a16:creationId xmlns:a16="http://schemas.microsoft.com/office/drawing/2014/main" id="{BC67C878-1BBD-11C3-B53E-124C236AFE6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385963" y="8843201"/>
            <a:ext cx="5681505" cy="3879086"/>
            <a:chOff x="18385963" y="11727735"/>
            <a:chExt cx="5681505" cy="3879086"/>
          </a:xfrm>
        </p:grpSpPr>
        <p:grpSp>
          <p:nvGrpSpPr>
            <p:cNvPr id="2692" name="Group 2691">
              <a:extLst>
                <a:ext uri="{FF2B5EF4-FFF2-40B4-BE49-F238E27FC236}">
                  <a16:creationId xmlns:a16="http://schemas.microsoft.com/office/drawing/2014/main" id="{38C4F6B1-1445-97BF-C448-034D7A80004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85963" y="11727735"/>
              <a:ext cx="4391538" cy="3702765"/>
              <a:chOff x="18385963" y="11727735"/>
              <a:chExt cx="4391538" cy="3702765"/>
            </a:xfrm>
          </p:grpSpPr>
          <p:sp>
            <p:nvSpPr>
              <p:cNvPr id="2694" name="Rectangle: Rounded Corners 2693">
                <a:extLst>
                  <a:ext uri="{FF2B5EF4-FFF2-40B4-BE49-F238E27FC236}">
                    <a16:creationId xmlns:a16="http://schemas.microsoft.com/office/drawing/2014/main" id="{AEF469FF-C30C-3904-7399-275F228510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385963" y="12499805"/>
                <a:ext cx="2083992" cy="18540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5" name="Rectangle: Rounded Corners 2694">
                <a:extLst>
                  <a:ext uri="{FF2B5EF4-FFF2-40B4-BE49-F238E27FC236}">
                    <a16:creationId xmlns:a16="http://schemas.microsoft.com/office/drawing/2014/main" id="{92931567-19F3-18BB-123E-B71AA1279A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8722780" y="11727735"/>
                <a:ext cx="4054721" cy="2535481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6" name="Rectangle: Rounded Corners 2695">
                <a:extLst>
                  <a:ext uri="{FF2B5EF4-FFF2-40B4-BE49-F238E27FC236}">
                    <a16:creationId xmlns:a16="http://schemas.microsoft.com/office/drawing/2014/main" id="{EF22515F-24E2-DB76-124B-F417BF144F3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685077" y="13741218"/>
                <a:ext cx="1358108" cy="861200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7" name="Rectangle: Rounded Corners 2696">
                <a:extLst>
                  <a:ext uri="{FF2B5EF4-FFF2-40B4-BE49-F238E27FC236}">
                    <a16:creationId xmlns:a16="http://schemas.microsoft.com/office/drawing/2014/main" id="{9FA8B7CE-D036-8D28-C1FA-9B335E0E8F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23600">
                <a:off x="21361399" y="14031845"/>
                <a:ext cx="495300" cy="1398655"/>
              </a:xfrm>
              <a:prstGeom prst="roundRect">
                <a:avLst>
                  <a:gd name="adj" fmla="val 50000"/>
                </a:avLst>
              </a:prstGeom>
              <a:solidFill>
                <a:srgbClr val="E59FC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8" name="Rectangle: Rounded Corners 2697">
                <a:extLst>
                  <a:ext uri="{FF2B5EF4-FFF2-40B4-BE49-F238E27FC236}">
                    <a16:creationId xmlns:a16="http://schemas.microsoft.com/office/drawing/2014/main" id="{1BB41CBD-E34C-7B2F-05CC-9874D6A362C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1217112" y="13415303"/>
                <a:ext cx="1186795" cy="861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99" name="Rectangle: Rounded Corners 2698">
                <a:extLst>
                  <a:ext uri="{FF2B5EF4-FFF2-40B4-BE49-F238E27FC236}">
                    <a16:creationId xmlns:a16="http://schemas.microsoft.com/office/drawing/2014/main" id="{0153F930-F87C-1EEB-2BDC-6C85629191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19016231" y="11940607"/>
                <a:ext cx="3729743" cy="228084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0" name="Rectangle: Rounded Corners 2699">
                <a:extLst>
                  <a:ext uri="{FF2B5EF4-FFF2-40B4-BE49-F238E27FC236}">
                    <a16:creationId xmlns:a16="http://schemas.microsoft.com/office/drawing/2014/main" id="{6DFDA577-9BED-88B7-6495-76746150DC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0770143">
                <a:off x="20539339" y="13266588"/>
                <a:ext cx="1759579" cy="829998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1" name="Freeform: Shape 2700">
                <a:extLst>
                  <a:ext uri="{FF2B5EF4-FFF2-40B4-BE49-F238E27FC236}">
                    <a16:creationId xmlns:a16="http://schemas.microsoft.com/office/drawing/2014/main" id="{DE2F14DE-DA24-DDF3-95F9-6BA8F1EF1C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452430" y="11894846"/>
                <a:ext cx="1981200" cy="6477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81200" h="647700">
                    <a:moveTo>
                      <a:pt x="0" y="647700"/>
                    </a:moveTo>
                    <a:cubicBezTo>
                      <a:pt x="234950" y="396875"/>
                      <a:pt x="460375" y="355600"/>
                      <a:pt x="1981200" y="0"/>
                    </a:cubicBezTo>
                  </a:path>
                </a:pathLst>
              </a:custGeom>
              <a:noFill/>
              <a:ln w="66675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02" name="Freeform: Shape 2701">
                <a:extLst>
                  <a:ext uri="{FF2B5EF4-FFF2-40B4-BE49-F238E27FC236}">
                    <a16:creationId xmlns:a16="http://schemas.microsoft.com/office/drawing/2014/main" id="{311BA4C8-339C-0F86-3396-0EF669D1EC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9669126" y="12144375"/>
                <a:ext cx="719138" cy="227012"/>
              </a:xfrm>
              <a:custGeom>
                <a:avLst/>
                <a:gdLst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35050"/>
                  <a:gd name="connsiteY0" fmla="*/ 368300 h 368300"/>
                  <a:gd name="connsiteX1" fmla="*/ 1035050 w 1035050"/>
                  <a:gd name="connsiteY1" fmla="*/ 0 h 36830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1057275"/>
                  <a:gd name="connsiteY0" fmla="*/ 374650 h 374650"/>
                  <a:gd name="connsiteX1" fmla="*/ 1057275 w 1057275"/>
                  <a:gd name="connsiteY1" fmla="*/ 0 h 374650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914400"/>
                  <a:gd name="connsiteY0" fmla="*/ 274637 h 274637"/>
                  <a:gd name="connsiteX1" fmla="*/ 914400 w 914400"/>
                  <a:gd name="connsiteY1" fmla="*/ 0 h 274637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  <a:gd name="connsiteX0" fmla="*/ 0 w 719138"/>
                  <a:gd name="connsiteY0" fmla="*/ 227012 h 227012"/>
                  <a:gd name="connsiteX1" fmla="*/ 719138 w 719138"/>
                  <a:gd name="connsiteY1" fmla="*/ 0 h 22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9138" h="227012">
                    <a:moveTo>
                      <a:pt x="0" y="227012"/>
                    </a:moveTo>
                    <a:cubicBezTo>
                      <a:pt x="208492" y="139170"/>
                      <a:pt x="285221" y="111655"/>
                      <a:pt x="719138" y="0"/>
                    </a:cubicBezTo>
                  </a:path>
                </a:pathLst>
              </a:custGeom>
              <a:noFill/>
              <a:ln w="66675" cap="rnd">
                <a:solidFill>
                  <a:srgbClr val="ECBA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3" name="Group 2702">
                <a:extLst>
                  <a:ext uri="{FF2B5EF4-FFF2-40B4-BE49-F238E27FC236}">
                    <a16:creationId xmlns:a16="http://schemas.microsoft.com/office/drawing/2014/main" id="{37FD7C44-6FE4-08B2-39E3-725C69301B2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188202">
                <a:off x="18654020" y="13460224"/>
                <a:ext cx="505965" cy="714475"/>
                <a:chOff x="18668536" y="13416681"/>
                <a:chExt cx="505965" cy="714475"/>
              </a:xfrm>
            </p:grpSpPr>
            <p:sp>
              <p:nvSpPr>
                <p:cNvPr id="2726" name="Freeform: Shape 2725">
                  <a:extLst>
                    <a:ext uri="{FF2B5EF4-FFF2-40B4-BE49-F238E27FC236}">
                      <a16:creationId xmlns:a16="http://schemas.microsoft.com/office/drawing/2014/main" id="{7BD676E4-CAED-5F47-66F6-0C9713C1525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98574">
                  <a:off x="18668536" y="13697768"/>
                  <a:ext cx="471488" cy="43338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7" name="Freeform: Shape 2726">
                  <a:extLst>
                    <a:ext uri="{FF2B5EF4-FFF2-40B4-BE49-F238E27FC236}">
                      <a16:creationId xmlns:a16="http://schemas.microsoft.com/office/drawing/2014/main" id="{A14A2C5B-4B38-80FD-02DB-E583800D5E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654172">
                  <a:off x="18793617" y="13416681"/>
                  <a:ext cx="380884" cy="32380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4" name="Group 2703">
                <a:extLst>
                  <a:ext uri="{FF2B5EF4-FFF2-40B4-BE49-F238E27FC236}">
                    <a16:creationId xmlns:a16="http://schemas.microsoft.com/office/drawing/2014/main" id="{B310C556-0814-2173-BA55-3FC8C61DCAB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9831572" y="13180720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24" name="Freeform: Shape 2723">
                  <a:extLst>
                    <a:ext uri="{FF2B5EF4-FFF2-40B4-BE49-F238E27FC236}">
                      <a16:creationId xmlns:a16="http://schemas.microsoft.com/office/drawing/2014/main" id="{CC4922B8-7676-97F2-B1AB-02E48A87CDD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5" name="Freeform: Shape 2724">
                  <a:extLst>
                    <a:ext uri="{FF2B5EF4-FFF2-40B4-BE49-F238E27FC236}">
                      <a16:creationId xmlns:a16="http://schemas.microsoft.com/office/drawing/2014/main" id="{73DF51E1-2AFD-DEC1-0F0C-C0601182CEF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705" name="Group 2704">
                <a:extLst>
                  <a:ext uri="{FF2B5EF4-FFF2-40B4-BE49-F238E27FC236}">
                    <a16:creationId xmlns:a16="http://schemas.microsoft.com/office/drawing/2014/main" id="{EB00AEA3-AE92-4445-DBD1-0C383149B242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863572">
                <a:off x="19924761" y="12349453"/>
                <a:ext cx="406759" cy="474079"/>
                <a:chOff x="19819989" y="12435178"/>
                <a:chExt cx="406759" cy="474079"/>
              </a:xfrm>
            </p:grpSpPr>
            <p:sp>
              <p:nvSpPr>
                <p:cNvPr id="2722" name="Freeform: Shape 2721">
                  <a:extLst>
                    <a:ext uri="{FF2B5EF4-FFF2-40B4-BE49-F238E27FC236}">
                      <a16:creationId xmlns:a16="http://schemas.microsoft.com/office/drawing/2014/main" id="{537499BC-D62B-2EB8-B774-ABC7B8BC72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106805">
                  <a:off x="19807762" y="12618856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3" name="Freeform: Shape 2722">
                  <a:extLst>
                    <a:ext uri="{FF2B5EF4-FFF2-40B4-BE49-F238E27FC236}">
                      <a16:creationId xmlns:a16="http://schemas.microsoft.com/office/drawing/2014/main" id="{EA1CCBB9-0380-074D-1488-A7AACAC19AA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7662155">
                  <a:off x="19936348" y="12447405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6" name="Freeform: Shape 2705">
                <a:extLst>
                  <a:ext uri="{FF2B5EF4-FFF2-40B4-BE49-F238E27FC236}">
                    <a16:creationId xmlns:a16="http://schemas.microsoft.com/office/drawing/2014/main" id="{20655B76-ABE3-BDDF-135A-B78DBBCFD01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748302">
                <a:off x="20012547" y="13894852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7" name="Group 2706">
                <a:extLst>
                  <a:ext uri="{FF2B5EF4-FFF2-40B4-BE49-F238E27FC236}">
                    <a16:creationId xmlns:a16="http://schemas.microsoft.com/office/drawing/2014/main" id="{EC3F388A-CAF2-8399-9169-2E4FD796825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1272001">
                <a:off x="21285242" y="12581608"/>
                <a:ext cx="247658" cy="682218"/>
                <a:chOff x="21185231" y="12419684"/>
                <a:chExt cx="247658" cy="682218"/>
              </a:xfrm>
            </p:grpSpPr>
            <p:sp>
              <p:nvSpPr>
                <p:cNvPr id="2720" name="Freeform: Shape 2719">
                  <a:extLst>
                    <a:ext uri="{FF2B5EF4-FFF2-40B4-BE49-F238E27FC236}">
                      <a16:creationId xmlns:a16="http://schemas.microsoft.com/office/drawing/2014/main" id="{130F4FF1-C4B4-4C3C-0575-1AF96AA469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7239">
                  <a:off x="21185231" y="12597075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21" name="Freeform: Shape 2720">
                  <a:extLst>
                    <a:ext uri="{FF2B5EF4-FFF2-40B4-BE49-F238E27FC236}">
                      <a16:creationId xmlns:a16="http://schemas.microsoft.com/office/drawing/2014/main" id="{C08D21BE-DCA0-DCFE-4F56-E6D1015FFD9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8726081">
                  <a:off x="21264882" y="12442063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08" name="Freeform: Shape 2707">
                <a:extLst>
                  <a:ext uri="{FF2B5EF4-FFF2-40B4-BE49-F238E27FC236}">
                    <a16:creationId xmlns:a16="http://schemas.microsoft.com/office/drawing/2014/main" id="{AA5EBE17-B6B4-7247-4B0D-015CBD5EB40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1101536" y="13747820"/>
                <a:ext cx="1071562" cy="381000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1562" h="381000">
                    <a:moveTo>
                      <a:pt x="0" y="381000"/>
                    </a:moveTo>
                    <a:cubicBezTo>
                      <a:pt x="773112" y="187325"/>
                      <a:pt x="998536" y="179388"/>
                      <a:pt x="1071562" y="0"/>
                    </a:cubicBezTo>
                  </a:path>
                </a:pathLst>
              </a:custGeom>
              <a:noFill/>
              <a:ln w="66675" cap="rnd">
                <a:solidFill>
                  <a:srgbClr val="5D195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09" name="Group 2708">
                <a:extLst>
                  <a:ext uri="{FF2B5EF4-FFF2-40B4-BE49-F238E27FC236}">
                    <a16:creationId xmlns:a16="http://schemas.microsoft.com/office/drawing/2014/main" id="{63B0BFB8-F939-43E3-174A-10E0C7D146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0972046">
                <a:off x="21039650" y="13474850"/>
                <a:ext cx="792857" cy="338060"/>
                <a:chOff x="20887250" y="13517713"/>
                <a:chExt cx="792857" cy="338060"/>
              </a:xfrm>
            </p:grpSpPr>
            <p:sp>
              <p:nvSpPr>
                <p:cNvPr id="2717" name="Freeform: Shape 2716">
                  <a:extLst>
                    <a:ext uri="{FF2B5EF4-FFF2-40B4-BE49-F238E27FC236}">
                      <a16:creationId xmlns:a16="http://schemas.microsoft.com/office/drawing/2014/main" id="{A0F9DBB2-C2A5-B87C-09CF-CF61550488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36501">
                  <a:off x="20887250" y="13627852"/>
                  <a:ext cx="189685" cy="22792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68302" h="559703">
                      <a:moveTo>
                        <a:pt x="585098" y="559703"/>
                      </a:moveTo>
                      <a:cubicBezTo>
                        <a:pt x="824517" y="396626"/>
                        <a:pt x="522044" y="-126628"/>
                        <a:pt x="0" y="28358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8" name="Freeform: Shape 2717">
                  <a:extLst>
                    <a:ext uri="{FF2B5EF4-FFF2-40B4-BE49-F238E27FC236}">
                      <a16:creationId xmlns:a16="http://schemas.microsoft.com/office/drawing/2014/main" id="{28617B88-BB4E-59F0-9C50-718279642BB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858302">
                  <a:off x="21236660" y="13369272"/>
                  <a:ext cx="207946" cy="504827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73595 h 473595"/>
                    <a:gd name="connsiteX1" fmla="*/ 0 w 471488"/>
                    <a:gd name="connsiteY1" fmla="*/ 40207 h 473595"/>
                    <a:gd name="connsiteX0" fmla="*/ 471488 w 558374"/>
                    <a:gd name="connsiteY0" fmla="*/ 469329 h 469329"/>
                    <a:gd name="connsiteX1" fmla="*/ 0 w 558374"/>
                    <a:gd name="connsiteY1" fmla="*/ 35941 h 469329"/>
                    <a:gd name="connsiteX0" fmla="*/ 471488 w 574049"/>
                    <a:gd name="connsiteY0" fmla="*/ 466807 h 466807"/>
                    <a:gd name="connsiteX1" fmla="*/ 0 w 574049"/>
                    <a:gd name="connsiteY1" fmla="*/ 33419 h 466807"/>
                    <a:gd name="connsiteX0" fmla="*/ 585098 w 668302"/>
                    <a:gd name="connsiteY0" fmla="*/ 559703 h 559703"/>
                    <a:gd name="connsiteX1" fmla="*/ 0 w 668302"/>
                    <a:gd name="connsiteY1" fmla="*/ 28358 h 559703"/>
                    <a:gd name="connsiteX0" fmla="*/ 0 w 360898"/>
                    <a:gd name="connsiteY0" fmla="*/ 967858 h 967858"/>
                    <a:gd name="connsiteX1" fmla="*/ 99820 w 360898"/>
                    <a:gd name="connsiteY1" fmla="*/ 17143 h 967858"/>
                    <a:gd name="connsiteX0" fmla="*/ 0 w 495707"/>
                    <a:gd name="connsiteY0" fmla="*/ 968077 h 968077"/>
                    <a:gd name="connsiteX1" fmla="*/ 99820 w 495707"/>
                    <a:gd name="connsiteY1" fmla="*/ 17362 h 968077"/>
                    <a:gd name="connsiteX0" fmla="*/ 0 w 343021"/>
                    <a:gd name="connsiteY0" fmla="*/ 950715 h 950715"/>
                    <a:gd name="connsiteX1" fmla="*/ 99820 w 343021"/>
                    <a:gd name="connsiteY1" fmla="*/ 0 h 950715"/>
                    <a:gd name="connsiteX0" fmla="*/ 0 w 543263"/>
                    <a:gd name="connsiteY0" fmla="*/ 1128875 h 1128875"/>
                    <a:gd name="connsiteX1" fmla="*/ 491873 w 543263"/>
                    <a:gd name="connsiteY1" fmla="*/ 1 h 1128875"/>
                    <a:gd name="connsiteX0" fmla="*/ 0 w 584819"/>
                    <a:gd name="connsiteY0" fmla="*/ 1205129 h 1205129"/>
                    <a:gd name="connsiteX1" fmla="*/ 546219 w 584819"/>
                    <a:gd name="connsiteY1" fmla="*/ 1 h 1205129"/>
                    <a:gd name="connsiteX0" fmla="*/ 0 w 692083"/>
                    <a:gd name="connsiteY0" fmla="*/ 1205129 h 1205129"/>
                    <a:gd name="connsiteX1" fmla="*/ 546219 w 692083"/>
                    <a:gd name="connsiteY1" fmla="*/ 1 h 1205129"/>
                    <a:gd name="connsiteX0" fmla="*/ 0 w 672015"/>
                    <a:gd name="connsiteY0" fmla="*/ 1205129 h 1205129"/>
                    <a:gd name="connsiteX1" fmla="*/ 546219 w 672015"/>
                    <a:gd name="connsiteY1" fmla="*/ 1 h 1205129"/>
                    <a:gd name="connsiteX0" fmla="*/ 0 w 709231"/>
                    <a:gd name="connsiteY0" fmla="*/ 1239698 h 1239698"/>
                    <a:gd name="connsiteX1" fmla="*/ 591443 w 709231"/>
                    <a:gd name="connsiteY1" fmla="*/ 1 h 1239698"/>
                    <a:gd name="connsiteX0" fmla="*/ 0 w 655400"/>
                    <a:gd name="connsiteY0" fmla="*/ 1239698 h 1239698"/>
                    <a:gd name="connsiteX1" fmla="*/ 591443 w 655400"/>
                    <a:gd name="connsiteY1" fmla="*/ 1 h 1239698"/>
                    <a:gd name="connsiteX0" fmla="*/ 0 w 633394"/>
                    <a:gd name="connsiteY0" fmla="*/ 1239698 h 1239698"/>
                    <a:gd name="connsiteX1" fmla="*/ 591443 w 633394"/>
                    <a:gd name="connsiteY1" fmla="*/ 1 h 1239698"/>
                    <a:gd name="connsiteX0" fmla="*/ 0 w 732640"/>
                    <a:gd name="connsiteY0" fmla="*/ 1239698 h 1239698"/>
                    <a:gd name="connsiteX1" fmla="*/ 591443 w 732640"/>
                    <a:gd name="connsiteY1" fmla="*/ 1 h 1239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2640" h="1239698">
                      <a:moveTo>
                        <a:pt x="0" y="1239698"/>
                      </a:moveTo>
                      <a:cubicBezTo>
                        <a:pt x="311622" y="1090858"/>
                        <a:pt x="1037569" y="493176"/>
                        <a:pt x="591443" y="1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9" name="Freeform: Shape 2718">
                  <a:extLst>
                    <a:ext uri="{FF2B5EF4-FFF2-40B4-BE49-F238E27FC236}">
                      <a16:creationId xmlns:a16="http://schemas.microsoft.com/office/drawing/2014/main" id="{D666253F-27EF-203E-E214-CA80D11D137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297144">
                  <a:off x="21489721" y="13669858"/>
                  <a:ext cx="190386" cy="145628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464672 w 464673"/>
                    <a:gd name="connsiteY0" fmla="*/ 221036 h 221036"/>
                    <a:gd name="connsiteX1" fmla="*/ 0 w 464673"/>
                    <a:gd name="connsiteY1" fmla="*/ 0 h 221036"/>
                    <a:gd name="connsiteX0" fmla="*/ 464672 w 464673"/>
                    <a:gd name="connsiteY0" fmla="*/ 221036 h 230222"/>
                    <a:gd name="connsiteX1" fmla="*/ 0 w 464673"/>
                    <a:gd name="connsiteY1" fmla="*/ 0 h 230222"/>
                    <a:gd name="connsiteX0" fmla="*/ 464672 w 464673"/>
                    <a:gd name="connsiteY0" fmla="*/ 221036 h 234207"/>
                    <a:gd name="connsiteX1" fmla="*/ 0 w 464673"/>
                    <a:gd name="connsiteY1" fmla="*/ 0 h 234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64673" h="234207">
                      <a:moveTo>
                        <a:pt x="464672" y="221036"/>
                      </a:moveTo>
                      <a:cubicBezTo>
                        <a:pt x="195180" y="275125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0" name="Freeform: Shape 2709">
                <a:extLst>
                  <a:ext uri="{FF2B5EF4-FFF2-40B4-BE49-F238E27FC236}">
                    <a16:creationId xmlns:a16="http://schemas.microsoft.com/office/drawing/2014/main" id="{B66E48A6-2B68-8623-A6F6-66610D9AF89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0653864" y="13386265"/>
                <a:ext cx="490537" cy="247651"/>
              </a:xfrm>
              <a:custGeom>
                <a:avLst/>
                <a:gdLst>
                  <a:gd name="connsiteX0" fmla="*/ 0 w 1333500"/>
                  <a:gd name="connsiteY0" fmla="*/ 1009650 h 1009650"/>
                  <a:gd name="connsiteX1" fmla="*/ 1333500 w 1333500"/>
                  <a:gd name="connsiteY1" fmla="*/ 0 h 1009650"/>
                  <a:gd name="connsiteX0" fmla="*/ 0 w 2009775"/>
                  <a:gd name="connsiteY0" fmla="*/ 1057275 h 1057275"/>
                  <a:gd name="connsiteX1" fmla="*/ 2009775 w 2009775"/>
                  <a:gd name="connsiteY1" fmla="*/ 0 h 10572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2400300"/>
                  <a:gd name="connsiteY0" fmla="*/ 714375 h 714375"/>
                  <a:gd name="connsiteX1" fmla="*/ 2400300 w 2400300"/>
                  <a:gd name="connsiteY1" fmla="*/ 0 h 714375"/>
                  <a:gd name="connsiteX0" fmla="*/ 0 w 1819275"/>
                  <a:gd name="connsiteY0" fmla="*/ 647700 h 647700"/>
                  <a:gd name="connsiteX1" fmla="*/ 1819275 w 1819275"/>
                  <a:gd name="connsiteY1" fmla="*/ 0 h 647700"/>
                  <a:gd name="connsiteX0" fmla="*/ 2741 w 1822016"/>
                  <a:gd name="connsiteY0" fmla="*/ 647700 h 647700"/>
                  <a:gd name="connsiteX1" fmla="*/ 1822016 w 1822016"/>
                  <a:gd name="connsiteY1" fmla="*/ 0 h 647700"/>
                  <a:gd name="connsiteX0" fmla="*/ 2461 w 1974136"/>
                  <a:gd name="connsiteY0" fmla="*/ 695325 h 695325"/>
                  <a:gd name="connsiteX1" fmla="*/ 1974136 w 1974136"/>
                  <a:gd name="connsiteY1" fmla="*/ 0 h 695325"/>
                  <a:gd name="connsiteX0" fmla="*/ 0 w 1971675"/>
                  <a:gd name="connsiteY0" fmla="*/ 695325 h 695325"/>
                  <a:gd name="connsiteX1" fmla="*/ 1971675 w 1971675"/>
                  <a:gd name="connsiteY1" fmla="*/ 0 h 695325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14525"/>
                  <a:gd name="connsiteY0" fmla="*/ 666750 h 666750"/>
                  <a:gd name="connsiteX1" fmla="*/ 1914525 w 1914525"/>
                  <a:gd name="connsiteY1" fmla="*/ 0 h 66675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47700"/>
                  <a:gd name="connsiteX1" fmla="*/ 1981200 w 1981200"/>
                  <a:gd name="connsiteY1" fmla="*/ 0 h 647700"/>
                  <a:gd name="connsiteX0" fmla="*/ 0 w 1981200"/>
                  <a:gd name="connsiteY0" fmla="*/ 647700 h 655109"/>
                  <a:gd name="connsiteX1" fmla="*/ 1981200 w 1981200"/>
                  <a:gd name="connsiteY1" fmla="*/ 0 h 655109"/>
                  <a:gd name="connsiteX0" fmla="*/ 0 w 2066925"/>
                  <a:gd name="connsiteY0" fmla="*/ 581025 h 589827"/>
                  <a:gd name="connsiteX1" fmla="*/ 2066925 w 2066925"/>
                  <a:gd name="connsiteY1" fmla="*/ 0 h 589827"/>
                  <a:gd name="connsiteX0" fmla="*/ 0 w 2066925"/>
                  <a:gd name="connsiteY0" fmla="*/ 581025 h 584165"/>
                  <a:gd name="connsiteX1" fmla="*/ 2066925 w 2066925"/>
                  <a:gd name="connsiteY1" fmla="*/ 0 h 584165"/>
                  <a:gd name="connsiteX0" fmla="*/ 0 w 1138238"/>
                  <a:gd name="connsiteY0" fmla="*/ 242887 h 275145"/>
                  <a:gd name="connsiteX1" fmla="*/ 1138238 w 1138238"/>
                  <a:gd name="connsiteY1" fmla="*/ 0 h 275145"/>
                  <a:gd name="connsiteX0" fmla="*/ 0 w 1138238"/>
                  <a:gd name="connsiteY0" fmla="*/ 242887 h 247758"/>
                  <a:gd name="connsiteX1" fmla="*/ 1138238 w 1138238"/>
                  <a:gd name="connsiteY1" fmla="*/ 0 h 247758"/>
                  <a:gd name="connsiteX0" fmla="*/ 0 w 1147763"/>
                  <a:gd name="connsiteY0" fmla="*/ 257175 h 261708"/>
                  <a:gd name="connsiteX1" fmla="*/ 1147763 w 1147763"/>
                  <a:gd name="connsiteY1" fmla="*/ 0 h 261708"/>
                  <a:gd name="connsiteX0" fmla="*/ 0 w 1147763"/>
                  <a:gd name="connsiteY0" fmla="*/ 257175 h 262683"/>
                  <a:gd name="connsiteX1" fmla="*/ 1147763 w 1147763"/>
                  <a:gd name="connsiteY1" fmla="*/ 0 h 262683"/>
                  <a:gd name="connsiteX0" fmla="*/ 0 w 1290638"/>
                  <a:gd name="connsiteY0" fmla="*/ 395287 h 398324"/>
                  <a:gd name="connsiteX1" fmla="*/ 1290638 w 1290638"/>
                  <a:gd name="connsiteY1" fmla="*/ 0 h 398324"/>
                  <a:gd name="connsiteX0" fmla="*/ 0 w 1071563"/>
                  <a:gd name="connsiteY0" fmla="*/ 390525 h 393610"/>
                  <a:gd name="connsiteX1" fmla="*/ 1071563 w 1071563"/>
                  <a:gd name="connsiteY1" fmla="*/ 0 h 393610"/>
                  <a:gd name="connsiteX0" fmla="*/ 0 w 1071563"/>
                  <a:gd name="connsiteY0" fmla="*/ 390525 h 390525"/>
                  <a:gd name="connsiteX1" fmla="*/ 1071563 w 1071563"/>
                  <a:gd name="connsiteY1" fmla="*/ 0 h 390525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81088"/>
                  <a:gd name="connsiteY0" fmla="*/ 395288 h 395288"/>
                  <a:gd name="connsiteX1" fmla="*/ 1081088 w 1081088"/>
                  <a:gd name="connsiteY1" fmla="*/ 0 h 395288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28700"/>
                  <a:gd name="connsiteY0" fmla="*/ 381000 h 381000"/>
                  <a:gd name="connsiteX1" fmla="*/ 1028700 w 1028700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1071562"/>
                  <a:gd name="connsiteY0" fmla="*/ 381000 h 381000"/>
                  <a:gd name="connsiteX1" fmla="*/ 1071562 w 1071562"/>
                  <a:gd name="connsiteY1" fmla="*/ 0 h 381000"/>
                  <a:gd name="connsiteX0" fmla="*/ 0 w 495300"/>
                  <a:gd name="connsiteY0" fmla="*/ 228600 h 228600"/>
                  <a:gd name="connsiteX1" fmla="*/ 495300 w 495300"/>
                  <a:gd name="connsiteY1" fmla="*/ 0 h 228600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23754 w 528579"/>
                  <a:gd name="connsiteY0" fmla="*/ 338138 h 338138"/>
                  <a:gd name="connsiteX1" fmla="*/ 528579 w 528579"/>
                  <a:gd name="connsiteY1" fmla="*/ 0 h 338138"/>
                  <a:gd name="connsiteX0" fmla="*/ 0 w 504825"/>
                  <a:gd name="connsiteY0" fmla="*/ 338138 h 338138"/>
                  <a:gd name="connsiteX1" fmla="*/ 504825 w 504825"/>
                  <a:gd name="connsiteY1" fmla="*/ 0 h 338138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  <a:gd name="connsiteX0" fmla="*/ 0 w 490537"/>
                  <a:gd name="connsiteY0" fmla="*/ 247651 h 247651"/>
                  <a:gd name="connsiteX1" fmla="*/ 490537 w 490537"/>
                  <a:gd name="connsiteY1" fmla="*/ 0 h 24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0537" h="247651">
                    <a:moveTo>
                      <a:pt x="0" y="247651"/>
                    </a:moveTo>
                    <a:cubicBezTo>
                      <a:pt x="77788" y="111126"/>
                      <a:pt x="155574" y="69851"/>
                      <a:pt x="490537" y="0"/>
                    </a:cubicBezTo>
                  </a:path>
                </a:pathLst>
              </a:custGeom>
              <a:noFill/>
              <a:ln w="66675" cap="rnd">
                <a:solidFill>
                  <a:srgbClr val="A02C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1" name="Freeform: Shape 2710">
                <a:extLst>
                  <a:ext uri="{FF2B5EF4-FFF2-40B4-BE49-F238E27FC236}">
                    <a16:creationId xmlns:a16="http://schemas.microsoft.com/office/drawing/2014/main" id="{A5067698-5DEB-FE84-564B-38C28FA624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7319477">
                <a:off x="20750494" y="12700197"/>
                <a:ext cx="302628" cy="278173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9C2D9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712" name="Group 2711">
                <a:extLst>
                  <a:ext uri="{FF2B5EF4-FFF2-40B4-BE49-F238E27FC236}">
                    <a16:creationId xmlns:a16="http://schemas.microsoft.com/office/drawing/2014/main" id="{B900C91E-7A55-E4C1-48E4-16388A4EFB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9697841">
                <a:off x="21655356" y="12043064"/>
                <a:ext cx="345110" cy="401755"/>
                <a:chOff x="19645834" y="13247395"/>
                <a:chExt cx="345110" cy="401755"/>
              </a:xfrm>
            </p:grpSpPr>
            <p:sp>
              <p:nvSpPr>
                <p:cNvPr id="2715" name="Freeform: Shape 2714">
                  <a:extLst>
                    <a:ext uri="{FF2B5EF4-FFF2-40B4-BE49-F238E27FC236}">
                      <a16:creationId xmlns:a16="http://schemas.microsoft.com/office/drawing/2014/main" id="{325EF71C-F77F-E443-15EC-BA3BF10AA3D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242374">
                  <a:off x="19834888" y="13247395"/>
                  <a:ext cx="156056" cy="201341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463315 w 463315"/>
                    <a:gd name="connsiteY0" fmla="*/ 456255 h 456255"/>
                    <a:gd name="connsiteX1" fmla="*/ 0 w 463315"/>
                    <a:gd name="connsiteY1" fmla="*/ 0 h 456255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  <a:gd name="connsiteX0" fmla="*/ 380884 w 380884"/>
                    <a:gd name="connsiteY0" fmla="*/ 323808 h 323808"/>
                    <a:gd name="connsiteX1" fmla="*/ 0 w 380884"/>
                    <a:gd name="connsiteY1" fmla="*/ 0 h 32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80884" h="323808">
                      <a:moveTo>
                        <a:pt x="380884" y="323808"/>
                      </a:moveTo>
                      <a:cubicBezTo>
                        <a:pt x="184627" y="266821"/>
                        <a:pt x="43355" y="154999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16" name="Freeform: Shape 2715">
                  <a:extLst>
                    <a:ext uri="{FF2B5EF4-FFF2-40B4-BE49-F238E27FC236}">
                      <a16:creationId xmlns:a16="http://schemas.microsoft.com/office/drawing/2014/main" id="{01DBFC8F-675A-27AD-2F49-0CCD9E0CB59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082557">
                  <a:off x="19645834" y="13370977"/>
                  <a:ext cx="302628" cy="278173"/>
                </a:xfrm>
                <a:custGeom>
                  <a:avLst/>
                  <a:gdLst>
                    <a:gd name="connsiteX0" fmla="*/ 457200 w 457200"/>
                    <a:gd name="connsiteY0" fmla="*/ 390525 h 390525"/>
                    <a:gd name="connsiteX1" fmla="*/ 238125 w 457200"/>
                    <a:gd name="connsiteY1" fmla="*/ 9525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0525 h 390525"/>
                    <a:gd name="connsiteX1" fmla="*/ 314325 w 457200"/>
                    <a:gd name="connsiteY1" fmla="*/ 152400 h 390525"/>
                    <a:gd name="connsiteX2" fmla="*/ 0 w 457200"/>
                    <a:gd name="connsiteY2" fmla="*/ 0 h 390525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57200 w 457200"/>
                    <a:gd name="connsiteY0" fmla="*/ 392406 h 392406"/>
                    <a:gd name="connsiteX1" fmla="*/ 314325 w 457200"/>
                    <a:gd name="connsiteY1" fmla="*/ 154281 h 392406"/>
                    <a:gd name="connsiteX2" fmla="*/ 0 w 457200"/>
                    <a:gd name="connsiteY2" fmla="*/ 1881 h 392406"/>
                    <a:gd name="connsiteX0" fmla="*/ 471488 w 471488"/>
                    <a:gd name="connsiteY0" fmla="*/ 435282 h 435282"/>
                    <a:gd name="connsiteX1" fmla="*/ 314325 w 471488"/>
                    <a:gd name="connsiteY1" fmla="*/ 154294 h 435282"/>
                    <a:gd name="connsiteX2" fmla="*/ 0 w 471488"/>
                    <a:gd name="connsiteY2" fmla="*/ 1894 h 435282"/>
                    <a:gd name="connsiteX0" fmla="*/ 471488 w 471488"/>
                    <a:gd name="connsiteY0" fmla="*/ 433388 h 433388"/>
                    <a:gd name="connsiteX1" fmla="*/ 314325 w 471488"/>
                    <a:gd name="connsiteY1" fmla="*/ 152400 h 433388"/>
                    <a:gd name="connsiteX2" fmla="*/ 0 w 471488"/>
                    <a:gd name="connsiteY2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  <a:gd name="connsiteX0" fmla="*/ 471488 w 471488"/>
                    <a:gd name="connsiteY0" fmla="*/ 433388 h 433388"/>
                    <a:gd name="connsiteX1" fmla="*/ 0 w 471488"/>
                    <a:gd name="connsiteY1" fmla="*/ 0 h 433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71488" h="433388">
                      <a:moveTo>
                        <a:pt x="471488" y="433388"/>
                      </a:moveTo>
                      <a:cubicBezTo>
                        <a:pt x="438150" y="169863"/>
                        <a:pt x="261938" y="11113"/>
                        <a:pt x="0" y="0"/>
                      </a:cubicBezTo>
                    </a:path>
                  </a:pathLst>
                </a:custGeom>
                <a:noFill/>
                <a:ln w="101600" cap="rnd">
                  <a:solidFill>
                    <a:srgbClr val="9C2D9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13" name="Freeform: Shape 2712">
                <a:extLst>
                  <a:ext uri="{FF2B5EF4-FFF2-40B4-BE49-F238E27FC236}">
                    <a16:creationId xmlns:a16="http://schemas.microsoft.com/office/drawing/2014/main" id="{61F371CE-6EE4-4B92-FBCE-8C09C832995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4204146">
                <a:off x="19098329" y="12930970"/>
                <a:ext cx="392559" cy="365006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2235"/>
                  <a:gd name="connsiteY0" fmla="*/ 602399 h 602399"/>
                  <a:gd name="connsiteX1" fmla="*/ 0 w 512235"/>
                  <a:gd name="connsiteY1" fmla="*/ 0 h 602399"/>
                  <a:gd name="connsiteX0" fmla="*/ 512235 w 513227"/>
                  <a:gd name="connsiteY0" fmla="*/ 602399 h 602399"/>
                  <a:gd name="connsiteX1" fmla="*/ 0 w 513227"/>
                  <a:gd name="connsiteY1" fmla="*/ 0 h 602399"/>
                  <a:gd name="connsiteX0" fmla="*/ 611598 w 612344"/>
                  <a:gd name="connsiteY0" fmla="*/ 568672 h 568672"/>
                  <a:gd name="connsiteX1" fmla="*/ 0 w 612344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  <a:gd name="connsiteX0" fmla="*/ 611598 w 611598"/>
                  <a:gd name="connsiteY0" fmla="*/ 568672 h 568672"/>
                  <a:gd name="connsiteX1" fmla="*/ 0 w 611598"/>
                  <a:gd name="connsiteY1" fmla="*/ 0 h 568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11598" h="568672">
                    <a:moveTo>
                      <a:pt x="611598" y="568672"/>
                    </a:moveTo>
                    <a:cubicBezTo>
                      <a:pt x="561397" y="255467"/>
                      <a:pt x="232312" y="54414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rgbClr val="E18FD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14" name="Freeform: Shape 2713">
                <a:extLst>
                  <a:ext uri="{FF2B5EF4-FFF2-40B4-BE49-F238E27FC236}">
                    <a16:creationId xmlns:a16="http://schemas.microsoft.com/office/drawing/2014/main" id="{06FE305A-FA37-9E93-A427-9AF2C058641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317443">
                <a:off x="22287197" y="12855915"/>
                <a:ext cx="291741" cy="466537"/>
              </a:xfrm>
              <a:custGeom>
                <a:avLst/>
                <a:gdLst>
                  <a:gd name="connsiteX0" fmla="*/ 457200 w 457200"/>
                  <a:gd name="connsiteY0" fmla="*/ 390525 h 390525"/>
                  <a:gd name="connsiteX1" fmla="*/ 238125 w 457200"/>
                  <a:gd name="connsiteY1" fmla="*/ 9525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0525 h 390525"/>
                  <a:gd name="connsiteX1" fmla="*/ 314325 w 457200"/>
                  <a:gd name="connsiteY1" fmla="*/ 152400 h 390525"/>
                  <a:gd name="connsiteX2" fmla="*/ 0 w 457200"/>
                  <a:gd name="connsiteY2" fmla="*/ 0 h 390525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57200 w 457200"/>
                  <a:gd name="connsiteY0" fmla="*/ 392406 h 392406"/>
                  <a:gd name="connsiteX1" fmla="*/ 314325 w 457200"/>
                  <a:gd name="connsiteY1" fmla="*/ 154281 h 392406"/>
                  <a:gd name="connsiteX2" fmla="*/ 0 w 457200"/>
                  <a:gd name="connsiteY2" fmla="*/ 1881 h 392406"/>
                  <a:gd name="connsiteX0" fmla="*/ 471488 w 471488"/>
                  <a:gd name="connsiteY0" fmla="*/ 435282 h 435282"/>
                  <a:gd name="connsiteX1" fmla="*/ 314325 w 471488"/>
                  <a:gd name="connsiteY1" fmla="*/ 154294 h 435282"/>
                  <a:gd name="connsiteX2" fmla="*/ 0 w 471488"/>
                  <a:gd name="connsiteY2" fmla="*/ 1894 h 435282"/>
                  <a:gd name="connsiteX0" fmla="*/ 471488 w 471488"/>
                  <a:gd name="connsiteY0" fmla="*/ 433388 h 433388"/>
                  <a:gd name="connsiteX1" fmla="*/ 314325 w 471488"/>
                  <a:gd name="connsiteY1" fmla="*/ 152400 h 433388"/>
                  <a:gd name="connsiteX2" fmla="*/ 0 w 471488"/>
                  <a:gd name="connsiteY2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  <a:gd name="connsiteX0" fmla="*/ 471488 w 471488"/>
                  <a:gd name="connsiteY0" fmla="*/ 433388 h 433388"/>
                  <a:gd name="connsiteX1" fmla="*/ 0 w 471488"/>
                  <a:gd name="connsiteY1" fmla="*/ 0 h 433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71488" h="433388">
                    <a:moveTo>
                      <a:pt x="471488" y="433388"/>
                    </a:moveTo>
                    <a:cubicBezTo>
                      <a:pt x="438150" y="169863"/>
                      <a:pt x="261938" y="11113"/>
                      <a:pt x="0" y="0"/>
                    </a:cubicBezTo>
                  </a:path>
                </a:pathLst>
              </a:custGeom>
              <a:noFill/>
              <a:ln w="1016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693" name="Picture 2692" descr="A green and yellow geometrical object&#10;&#10;AI-generated content may be incorrect.">
              <a:extLst>
                <a:ext uri="{FF2B5EF4-FFF2-40B4-BE49-F238E27FC236}">
                  <a16:creationId xmlns:a16="http://schemas.microsoft.com/office/drawing/2014/main" id="{F41700A3-7195-A6A6-A133-FB231553A916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0103" y="11843890"/>
              <a:ext cx="4217365" cy="3762931"/>
            </a:xfrm>
            <a:prstGeom prst="rect">
              <a:avLst/>
            </a:prstGeom>
          </p:spPr>
        </p:pic>
      </p:grpSp>
      <p:sp>
        <p:nvSpPr>
          <p:cNvPr id="2728" name="TextBox 2727">
            <a:extLst>
              <a:ext uri="{FF2B5EF4-FFF2-40B4-BE49-F238E27FC236}">
                <a16:creationId xmlns:a16="http://schemas.microsoft.com/office/drawing/2014/main" id="{1148507A-119E-FE7D-064B-26A5005F9F9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618423" y="4234330"/>
            <a:ext cx="53687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Humble Beginnings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Single Layer Perceptron</a:t>
            </a:r>
          </a:p>
        </p:txBody>
      </p:sp>
      <p:sp>
        <p:nvSpPr>
          <p:cNvPr id="2729" name="TextBox 2728">
            <a:extLst>
              <a:ext uri="{FF2B5EF4-FFF2-40B4-BE49-F238E27FC236}">
                <a16:creationId xmlns:a16="http://schemas.microsoft.com/office/drawing/2014/main" id="{607E324A-45D2-9563-72A9-B2BBA3F54E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662630" y="20502836"/>
            <a:ext cx="69509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– Learning from Mistakes</a:t>
            </a:r>
          </a:p>
          <a:p>
            <a:pPr algn="r"/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Gradient Descent &amp; Backpropagation</a:t>
            </a:r>
          </a:p>
        </p:txBody>
      </p:sp>
      <p:sp>
        <p:nvSpPr>
          <p:cNvPr id="2730" name="TextBox 2729">
            <a:extLst>
              <a:ext uri="{FF2B5EF4-FFF2-40B4-BE49-F238E27FC236}">
                <a16:creationId xmlns:a16="http://schemas.microsoft.com/office/drawing/2014/main" id="{2E917300-868B-3F49-1751-7B161A472BF9}"/>
              </a:ext>
            </a:extLst>
          </p:cNvPr>
          <p:cNvSpPr txBox="1"/>
          <p:nvPr/>
        </p:nvSpPr>
        <p:spPr>
          <a:xfrm>
            <a:off x="1371111" y="20603007"/>
            <a:ext cx="10489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Endless Possibilities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Deep Machine Learning</a:t>
            </a:r>
          </a:p>
        </p:txBody>
      </p:sp>
      <p:sp>
        <p:nvSpPr>
          <p:cNvPr id="2731" name="TextBox 2730">
            <a:extLst>
              <a:ext uri="{FF2B5EF4-FFF2-40B4-BE49-F238E27FC236}">
                <a16:creationId xmlns:a16="http://schemas.microsoft.com/office/drawing/2014/main" id="{85F324C2-A147-10DC-0E76-19B1451BE9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5293184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1957 Frank Rosenblatt: The Perceptron Model</a:t>
            </a:r>
          </a:p>
        </p:txBody>
      </p:sp>
      <p:sp>
        <p:nvSpPr>
          <p:cNvPr id="2732" name="TextBox 2731">
            <a:extLst>
              <a:ext uri="{FF2B5EF4-FFF2-40B4-BE49-F238E27FC236}">
                <a16:creationId xmlns:a16="http://schemas.microsoft.com/office/drawing/2014/main" id="{70484A53-BCE7-82F3-42B7-A84EC26139A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5749632"/>
            <a:ext cx="8310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At the heart of bringing simulated biological neurons to life was the perceptron: a computerised model based on the brain that has the ability to learn.</a:t>
            </a:r>
          </a:p>
        </p:txBody>
      </p:sp>
      <p:sp>
        <p:nvSpPr>
          <p:cNvPr id="2734" name="TextBox 2733">
            <a:extLst>
              <a:ext uri="{FF2B5EF4-FFF2-40B4-BE49-F238E27FC236}">
                <a16:creationId xmlns:a16="http://schemas.microsoft.com/office/drawing/2014/main" id="{93CF0B27-B2C0-342E-EE2B-78186B6ACA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4330892"/>
            <a:ext cx="518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 – </a:t>
            </a:r>
          </a:p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From Biological to Artificial</a:t>
            </a:r>
          </a:p>
        </p:txBody>
      </p:sp>
      <p:sp>
        <p:nvSpPr>
          <p:cNvPr id="2736" name="TextBox 2735">
            <a:extLst>
              <a:ext uri="{FF2B5EF4-FFF2-40B4-BE49-F238E27FC236}">
                <a16:creationId xmlns:a16="http://schemas.microsoft.com/office/drawing/2014/main" id="{59C363A5-2CBE-755B-A3B4-FCAB38498C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2616" y="15094826"/>
            <a:ext cx="449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1943 McCulloch and Pitts: Artificial Neurons</a:t>
            </a:r>
          </a:p>
        </p:txBody>
      </p:sp>
      <p:sp>
        <p:nvSpPr>
          <p:cNvPr id="2737" name="TextBox 2736">
            <a:extLst>
              <a:ext uri="{FF2B5EF4-FFF2-40B4-BE49-F238E27FC236}">
                <a16:creationId xmlns:a16="http://schemas.microsoft.com/office/drawing/2014/main" id="{7014D380-8D7A-C589-79AB-A01EAA4288A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740" y="13800695"/>
            <a:ext cx="83108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If computers could artificially simulate biological neurons and the information represented by their connections, then maybe computers could learn to replicate human intelligence as well.</a:t>
            </a:r>
          </a:p>
        </p:txBody>
      </p:sp>
      <p:sp>
        <p:nvSpPr>
          <p:cNvPr id="2738" name="TextBox 2737">
            <a:extLst>
              <a:ext uri="{FF2B5EF4-FFF2-40B4-BE49-F238E27FC236}">
                <a16:creationId xmlns:a16="http://schemas.microsoft.com/office/drawing/2014/main" id="{4917F824-A912-FB1A-03AB-33A56D503AA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16563" y="5495880"/>
            <a:ext cx="8310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can send signals between each other. </a:t>
            </a:r>
          </a:p>
        </p:txBody>
      </p:sp>
      <p:sp>
        <p:nvSpPr>
          <p:cNvPr id="2739" name="TextBox 2738">
            <a:extLst>
              <a:ext uri="{FF2B5EF4-FFF2-40B4-BE49-F238E27FC236}">
                <a16:creationId xmlns:a16="http://schemas.microsoft.com/office/drawing/2014/main" id="{F7A43173-F91B-1F56-96FB-DC7A0E84B5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6741386"/>
            <a:ext cx="4252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axons of an input neuron release neurotransmitter chemicals that are received by the dendrite. </a:t>
            </a:r>
          </a:p>
        </p:txBody>
      </p:sp>
      <p:sp>
        <p:nvSpPr>
          <p:cNvPr id="2740" name="TextBox 2739">
            <a:extLst>
              <a:ext uri="{FF2B5EF4-FFF2-40B4-BE49-F238E27FC236}">
                <a16:creationId xmlns:a16="http://schemas.microsoft.com/office/drawing/2014/main" id="{4FBA35DA-D8DA-A2D6-7A31-C49095F21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542" y="8704165"/>
            <a:ext cx="4252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Upon receiving a signal, depending on the type of connection, gates in the cell wall, allowing the flow of ions. A positive change in charge is excitatory, while a negative change is inhibitory.</a:t>
            </a:r>
          </a:p>
        </p:txBody>
      </p:sp>
      <p:sp>
        <p:nvSpPr>
          <p:cNvPr id="2741" name="TextBox 2740">
            <a:extLst>
              <a:ext uri="{FF2B5EF4-FFF2-40B4-BE49-F238E27FC236}">
                <a16:creationId xmlns:a16="http://schemas.microsoft.com/office/drawing/2014/main" id="{C8FF2D2A-1D87-0889-56F2-BB20BC365B3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29060" y="11438239"/>
            <a:ext cx="425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Once enough charge has accumulated, the cell fires, sending an electrical current down the neuron which triggers its axons to release neurotransmitters.</a:t>
            </a:r>
          </a:p>
        </p:txBody>
      </p:sp>
      <p:grpSp>
        <p:nvGrpSpPr>
          <p:cNvPr id="2743" name="Group 2742">
            <a:extLst>
              <a:ext uri="{FF2B5EF4-FFF2-40B4-BE49-F238E27FC236}">
                <a16:creationId xmlns:a16="http://schemas.microsoft.com/office/drawing/2014/main" id="{4F929859-C548-3FC4-B559-F618B4DEDB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6864261"/>
            <a:ext cx="444408" cy="444408"/>
            <a:chOff x="1710814" y="4129550"/>
            <a:chExt cx="444408" cy="444408"/>
          </a:xfrm>
        </p:grpSpPr>
        <p:sp>
          <p:nvSpPr>
            <p:cNvPr id="2313" name="Oval 2312">
              <a:extLst>
                <a:ext uri="{FF2B5EF4-FFF2-40B4-BE49-F238E27FC236}">
                  <a16:creationId xmlns:a16="http://schemas.microsoft.com/office/drawing/2014/main" id="{442189DB-76CB-AA20-1EDD-B073DC944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6" name="TextBox 2315">
              <a:extLst>
                <a:ext uri="{FF2B5EF4-FFF2-40B4-BE49-F238E27FC236}">
                  <a16:creationId xmlns:a16="http://schemas.microsoft.com/office/drawing/2014/main" id="{C4ADD37B-6E06-679F-2CAC-02FC2057407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2744" name="Group 2743">
            <a:extLst>
              <a:ext uri="{FF2B5EF4-FFF2-40B4-BE49-F238E27FC236}">
                <a16:creationId xmlns:a16="http://schemas.microsoft.com/office/drawing/2014/main" id="{AAA1781F-0216-DB4F-258C-7A7639C32CE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20" y="8794546"/>
            <a:ext cx="444408" cy="444408"/>
            <a:chOff x="1710814" y="4129550"/>
            <a:chExt cx="444408" cy="444408"/>
          </a:xfrm>
        </p:grpSpPr>
        <p:sp>
          <p:nvSpPr>
            <p:cNvPr id="2751" name="Oval 2750">
              <a:extLst>
                <a:ext uri="{FF2B5EF4-FFF2-40B4-BE49-F238E27FC236}">
                  <a16:creationId xmlns:a16="http://schemas.microsoft.com/office/drawing/2014/main" id="{6596CC10-383C-217F-7E37-3874E2C2EED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2" name="TextBox 2311">
              <a:extLst>
                <a:ext uri="{FF2B5EF4-FFF2-40B4-BE49-F238E27FC236}">
                  <a16:creationId xmlns:a16="http://schemas.microsoft.com/office/drawing/2014/main" id="{36CF5535-DFFE-FCBB-7893-F1085B32D54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745" name="Group 2744">
            <a:extLst>
              <a:ext uri="{FF2B5EF4-FFF2-40B4-BE49-F238E27FC236}">
                <a16:creationId xmlns:a16="http://schemas.microsoft.com/office/drawing/2014/main" id="{964E6399-92E7-F62A-2D6A-3F869F72B1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18119" y="11524392"/>
            <a:ext cx="444408" cy="444408"/>
            <a:chOff x="1710814" y="4129550"/>
            <a:chExt cx="444408" cy="444408"/>
          </a:xfrm>
        </p:grpSpPr>
        <p:sp>
          <p:nvSpPr>
            <p:cNvPr id="2749" name="Oval 2748">
              <a:extLst>
                <a:ext uri="{FF2B5EF4-FFF2-40B4-BE49-F238E27FC236}">
                  <a16:creationId xmlns:a16="http://schemas.microsoft.com/office/drawing/2014/main" id="{9E9051D7-A07C-C6B0-2855-AD22C29920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0" name="TextBox 2749">
              <a:extLst>
                <a:ext uri="{FF2B5EF4-FFF2-40B4-BE49-F238E27FC236}">
                  <a16:creationId xmlns:a16="http://schemas.microsoft.com/office/drawing/2014/main" id="{87107A34-7E75-8CAB-5618-C688AD2ADE1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2319" name="TextBox 2318">
            <a:extLst>
              <a:ext uri="{FF2B5EF4-FFF2-40B4-BE49-F238E27FC236}">
                <a16:creationId xmlns:a16="http://schemas.microsoft.com/office/drawing/2014/main" id="{2DB9F5FD-F5E2-CD7A-8D1B-49E19BCFDEA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6673214" y="3125419"/>
            <a:ext cx="9457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2">
                    <a:lumMod val="7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Target Audience: Sixth Form Computer Science Students</a:t>
            </a:r>
            <a:endParaRPr lang="en-GB" sz="2000" i="1" dirty="0"/>
          </a:p>
        </p:txBody>
      </p:sp>
      <p:grpSp>
        <p:nvGrpSpPr>
          <p:cNvPr id="2322" name="Group 2321">
            <a:extLst>
              <a:ext uri="{FF2B5EF4-FFF2-40B4-BE49-F238E27FC236}">
                <a16:creationId xmlns:a16="http://schemas.microsoft.com/office/drawing/2014/main" id="{8C48C69F-E3B5-27D8-3DF6-CB60E42BB2F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1" y="22833140"/>
            <a:ext cx="444408" cy="444408"/>
            <a:chOff x="1710814" y="4129550"/>
            <a:chExt cx="444408" cy="444408"/>
          </a:xfrm>
        </p:grpSpPr>
        <p:sp>
          <p:nvSpPr>
            <p:cNvPr id="2323" name="Oval 2322">
              <a:extLst>
                <a:ext uri="{FF2B5EF4-FFF2-40B4-BE49-F238E27FC236}">
                  <a16:creationId xmlns:a16="http://schemas.microsoft.com/office/drawing/2014/main" id="{F6F75A8E-BC26-90A3-136F-591EDDAD2E1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4" name="TextBox 2323">
              <a:extLst>
                <a:ext uri="{FF2B5EF4-FFF2-40B4-BE49-F238E27FC236}">
                  <a16:creationId xmlns:a16="http://schemas.microsoft.com/office/drawing/2014/main" id="{C3060460-B6E0-898C-1A0F-6CF90B9BF3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2325" name="TextBox 2324">
            <a:extLst>
              <a:ext uri="{FF2B5EF4-FFF2-40B4-BE49-F238E27FC236}">
                <a16:creationId xmlns:a16="http://schemas.microsoft.com/office/drawing/2014/main" id="{49E01A9B-F327-8CD9-5144-DFDC7A0A297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1863356"/>
            <a:ext cx="87673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The perceptron model learns by adjusting weights based on errors until it reaches an acceptable threshold — a process called backpropagation.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Compute the error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𝐸</m:t>
                    </m:r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 by determining how far the output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𝑦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 is from the actual target value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/>
                        <a:cs typeface="Roboto Light"/>
                      </a:rPr>
                      <m:t>𝑌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Roboto Light"/>
                    <a:ea typeface="Roboto Light"/>
                    <a:cs typeface="Roboto Light"/>
                  </a:rPr>
                  <a:t>).</a:t>
                </a:r>
              </a:p>
            </p:txBody>
          </p:sp>
        </mc:Choice>
        <mc:Fallback>
          <p:sp>
            <p:nvSpPr>
              <p:cNvPr id="2326" name="TextBox 2325">
                <a:extLst>
                  <a:ext uri="{FF2B5EF4-FFF2-40B4-BE49-F238E27FC236}">
                    <a16:creationId xmlns:a16="http://schemas.microsoft.com/office/drawing/2014/main" id="{D14E93D0-25B4-0D50-CFFC-2D24F10F365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6" y="22751498"/>
                <a:ext cx="7561943" cy="707886"/>
              </a:xfrm>
              <a:prstGeom prst="rect">
                <a:avLst/>
              </a:prstGeom>
              <a:blipFill>
                <a:blip r:embed="rId5"/>
                <a:stretch>
                  <a:fillRect l="-806" t="-4310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7" name="TextBox 2326">
            <a:extLst>
              <a:ext uri="{FF2B5EF4-FFF2-40B4-BE49-F238E27FC236}">
                <a16:creationId xmlns:a16="http://schemas.microsoft.com/office/drawing/2014/main" id="{EF6B1935-78E7-48BF-4A76-14036F712FE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5" y="24360786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Determine how much each weight or bias should be adjusted to reduce the error and move the output closer to the target.</a:t>
            </a:r>
          </a:p>
        </p:txBody>
      </p:sp>
      <p:grpSp>
        <p:nvGrpSpPr>
          <p:cNvPr id="2328" name="Group 2327">
            <a:extLst>
              <a:ext uri="{FF2B5EF4-FFF2-40B4-BE49-F238E27FC236}">
                <a16:creationId xmlns:a16="http://schemas.microsoft.com/office/drawing/2014/main" id="{566CD531-E8A5-F385-CE76-1AD600E2BE2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1196" y="24429027"/>
            <a:ext cx="444408" cy="444408"/>
            <a:chOff x="1710814" y="4129550"/>
            <a:chExt cx="444408" cy="444408"/>
          </a:xfrm>
        </p:grpSpPr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A460D1EA-8246-D442-8122-574F998DC63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0" name="TextBox 2329">
              <a:extLst>
                <a:ext uri="{FF2B5EF4-FFF2-40B4-BE49-F238E27FC236}">
                  <a16:creationId xmlns:a16="http://schemas.microsoft.com/office/drawing/2014/main" id="{AD796EC1-4ECC-36E7-3337-E082A3F460B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2332" name="Group 2331">
            <a:extLst>
              <a:ext uri="{FF2B5EF4-FFF2-40B4-BE49-F238E27FC236}">
                <a16:creationId xmlns:a16="http://schemas.microsoft.com/office/drawing/2014/main" id="{471247C0-F255-DAED-2921-821C6870B8D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664870" y="27683123"/>
            <a:ext cx="444408" cy="444408"/>
            <a:chOff x="1710814" y="4129550"/>
            <a:chExt cx="444408" cy="444408"/>
          </a:xfrm>
        </p:grpSpPr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879D310D-5967-C134-208B-005B4C694A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4" name="TextBox 2333">
              <a:extLst>
                <a:ext uri="{FF2B5EF4-FFF2-40B4-BE49-F238E27FC236}">
                  <a16:creationId xmlns:a16="http://schemas.microsoft.com/office/drawing/2014/main" id="{9764C838-F4E0-184C-1E9D-C469F74743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GB" sz="2000" b="1">
                <a:solidFill>
                  <a:srgbClr val="0B304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335" name="TextBox 2334">
            <a:extLst>
              <a:ext uri="{FF2B5EF4-FFF2-40B4-BE49-F238E27FC236}">
                <a16:creationId xmlns:a16="http://schemas.microsoft.com/office/drawing/2014/main" id="{212F5498-4D64-E7FF-55C1-2FBA94E2027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3378643" y="27634950"/>
            <a:ext cx="7561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Repeatedly adjust the weights and biases over many iterations to gradually reduce the model’s error.</a:t>
            </a:r>
          </a:p>
        </p:txBody>
      </p:sp>
      <p:sp>
        <p:nvSpPr>
          <p:cNvPr id="2351" name="TextBox 2350">
            <a:extLst>
              <a:ext uri="{FF2B5EF4-FFF2-40B4-BE49-F238E27FC236}">
                <a16:creationId xmlns:a16="http://schemas.microsoft.com/office/drawing/2014/main" id="{D55F88E7-D8B5-08BB-6E94-50F15531100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490940" y="28617987"/>
            <a:ext cx="87673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This iterative process is known as Stochastic Gradient Descent. </a:t>
            </a:r>
          </a:p>
        </p:txBody>
      </p:sp>
      <p:grpSp>
        <p:nvGrpSpPr>
          <p:cNvPr id="2355" name="Group 2354">
            <a:extLst>
              <a:ext uri="{FF2B5EF4-FFF2-40B4-BE49-F238E27FC236}">
                <a16:creationId xmlns:a16="http://schemas.microsoft.com/office/drawing/2014/main" id="{41F57718-C365-9EF3-B601-44A084F0C99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95078" y="7210388"/>
            <a:ext cx="444408" cy="444408"/>
            <a:chOff x="1710814" y="4129550"/>
            <a:chExt cx="444408" cy="444408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4524029-D721-289E-75F0-2DBCC48E0C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9892A29-46C8-E0FF-7A7D-517C604B6F6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perceptron mimics a single biological neuron, receiving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that represent other neuron’s excitement levels.</a:t>
                </a:r>
              </a:p>
            </p:txBody>
          </p:sp>
        </mc:Choice>
        <mc:Fallback>
          <p:sp>
            <p:nvSpPr>
              <p:cNvPr id="2356" name="TextBox 2355">
                <a:extLst>
                  <a:ext uri="{FF2B5EF4-FFF2-40B4-BE49-F238E27FC236}">
                    <a16:creationId xmlns:a16="http://schemas.microsoft.com/office/drawing/2014/main" id="{7304A43A-E099-147C-1B8B-16282D91A06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7147418"/>
                <a:ext cx="6765211" cy="707886"/>
              </a:xfrm>
              <a:prstGeom prst="rect">
                <a:avLst/>
              </a:prstGeom>
              <a:blipFill>
                <a:blip r:embed="rId6"/>
                <a:stretch>
                  <a:fillRect l="-991" t="-4274" r="-1712" b="-136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57" name="Group 2356">
            <a:extLst>
              <a:ext uri="{FF2B5EF4-FFF2-40B4-BE49-F238E27FC236}">
                <a16:creationId xmlns:a16="http://schemas.microsoft.com/office/drawing/2014/main" id="{016AD2E8-96A3-A66E-2A88-13CE4AAA8F9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869" y="8431652"/>
            <a:ext cx="444408" cy="444408"/>
            <a:chOff x="1710814" y="4129550"/>
            <a:chExt cx="444408" cy="44440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3F58D0-FCF6-80E3-B1AB-430F0890388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264000E-1920-B4A6-58FE-D937BFF18B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strength of each input connection is represented by a weight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Light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), where positive values are excitatory, and negative values are inhibitory.</a:t>
                </a:r>
              </a:p>
            </p:txBody>
          </p:sp>
        </mc:Choice>
        <mc:Fallback>
          <p:sp>
            <p:nvSpPr>
              <p:cNvPr id="2359" name="TextBox 2358">
                <a:extLst>
                  <a:ext uri="{FF2B5EF4-FFF2-40B4-BE49-F238E27FC236}">
                    <a16:creationId xmlns:a16="http://schemas.microsoft.com/office/drawing/2014/main" id="{EEC4F190-08AE-687C-BC55-9D4330B56B1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8374124"/>
                <a:ext cx="6765210" cy="1015663"/>
              </a:xfrm>
              <a:prstGeom prst="rect">
                <a:avLst/>
              </a:prstGeom>
              <a:blipFill>
                <a:blip r:embed="rId7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63" name="Group 2362">
            <a:extLst>
              <a:ext uri="{FF2B5EF4-FFF2-40B4-BE49-F238E27FC236}">
                <a16:creationId xmlns:a16="http://schemas.microsoft.com/office/drawing/2014/main" id="{42E5C6F1-C8BF-3F2E-EC0E-BE9DE35292F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6923" y="9871058"/>
            <a:ext cx="444408" cy="444408"/>
            <a:chOff x="1710814" y="4129550"/>
            <a:chExt cx="444408" cy="444408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AA5EA3B-4415-543E-EDA0-77AD08AB7E0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0B61BE-57A1-682A-44A9-8FF74E13427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Each input is multiplied by its weight, and the results are summed to determine the perceptron’s activation state. A bias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Roboto Light" panose="02000000000000000000" pitchFamily="2" charset="0"/>
                      </a:rPr>
                      <m:t>𝑏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is added, acting as an activation threshold.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F770EA8-E4EF-BC52-6571-AA7F7853FFC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9" y="9796367"/>
                <a:ext cx="6765210" cy="1015663"/>
              </a:xfrm>
              <a:prstGeom prst="rect">
                <a:avLst/>
              </a:prstGeom>
              <a:blipFill>
                <a:blip r:embed="rId8"/>
                <a:stretch>
                  <a:fillRect l="-991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954B97E4-39F5-7E4D-053F-3FFF3BF58D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477577" y="11284999"/>
            <a:ext cx="444408" cy="444408"/>
            <a:chOff x="1710814" y="4129550"/>
            <a:chExt cx="444408" cy="44440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3CAB5E-2137-8EC8-F717-8ED787B9E6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DF3EA2B-2534-286A-EFC2-C9578D8C59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The final activation value is passed through an activation function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20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) which is a mathematical rule that decides whether a neuron should “fire” or not.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E02354-0386-EEDC-8415-5CE44DF3D2C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988" y="11232556"/>
                <a:ext cx="6765209" cy="1015663"/>
              </a:xfrm>
              <a:prstGeom prst="rect">
                <a:avLst/>
              </a:prstGeom>
              <a:blipFill>
                <a:blip r:embed="rId9"/>
                <a:stretch>
                  <a:fillRect l="-991" t="-3614" b="-10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09308111-1A5D-54CB-4E63-D002476C8B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676368" y="14252292"/>
            <a:ext cx="82906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Typically, the activation function is non-linear to allow the neuron to represent more complex patterns.</a:t>
            </a:r>
          </a:p>
        </p:txBody>
      </p:sp>
      <p:grpSp>
        <p:nvGrpSpPr>
          <p:cNvPr id="3644" name="Group 3643">
            <a:extLst>
              <a:ext uri="{FF2B5EF4-FFF2-40B4-BE49-F238E27FC236}">
                <a16:creationId xmlns:a16="http://schemas.microsoft.com/office/drawing/2014/main" id="{E66459FC-59D3-BB2F-4D44-C76125C7AC0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176720" y="5250411"/>
            <a:ext cx="6730051" cy="11335793"/>
            <a:chOff x="8901652" y="5307520"/>
            <a:chExt cx="6730051" cy="11335793"/>
          </a:xfrm>
        </p:grpSpPr>
        <p:sp>
          <p:nvSpPr>
            <p:cNvPr id="2868" name="Freeform: Shape 2867">
              <a:extLst>
                <a:ext uri="{FF2B5EF4-FFF2-40B4-BE49-F238E27FC236}">
                  <a16:creationId xmlns:a16="http://schemas.microsoft.com/office/drawing/2014/main" id="{90D78CA7-F4E2-14CA-D72C-40710A4AB99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8927728">
              <a:off x="10248998" y="15952717"/>
              <a:ext cx="779605" cy="300930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  <a:gd name="connsiteX0" fmla="*/ 0 w 752773"/>
                <a:gd name="connsiteY0" fmla="*/ 0 h 333417"/>
                <a:gd name="connsiteX1" fmla="*/ 752773 w 752773"/>
                <a:gd name="connsiteY1" fmla="*/ 199673 h 333417"/>
                <a:gd name="connsiteX0" fmla="*/ 0 w 779605"/>
                <a:gd name="connsiteY0" fmla="*/ 0 h 322386"/>
                <a:gd name="connsiteX1" fmla="*/ 779605 w 779605"/>
                <a:gd name="connsiteY1" fmla="*/ 185986 h 322386"/>
                <a:gd name="connsiteX0" fmla="*/ 0 w 779605"/>
                <a:gd name="connsiteY0" fmla="*/ 775 h 300930"/>
                <a:gd name="connsiteX1" fmla="*/ 779605 w 779605"/>
                <a:gd name="connsiteY1" fmla="*/ 186761 h 300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79605" h="300930">
                  <a:moveTo>
                    <a:pt x="0" y="775"/>
                  </a:moveTo>
                  <a:cubicBezTo>
                    <a:pt x="382880" y="-23525"/>
                    <a:pt x="364765" y="533874"/>
                    <a:pt x="779605" y="186761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7" name="Freeform: Shape 2866">
              <a:extLst>
                <a:ext uri="{FF2B5EF4-FFF2-40B4-BE49-F238E27FC236}">
                  <a16:creationId xmlns:a16="http://schemas.microsoft.com/office/drawing/2014/main" id="{AA579C6C-9EFD-62D9-85B8-F89F06EB798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9556656" y="14983392"/>
              <a:ext cx="752773" cy="225831"/>
            </a:xfrm>
            <a:custGeom>
              <a:avLst/>
              <a:gdLst>
                <a:gd name="connsiteX0" fmla="*/ 2648228 w 2648228"/>
                <a:gd name="connsiteY0" fmla="*/ 0 h 6362700"/>
                <a:gd name="connsiteX1" fmla="*/ 38378 w 2648228"/>
                <a:gd name="connsiteY1" fmla="*/ 3905250 h 6362700"/>
                <a:gd name="connsiteX2" fmla="*/ 1333778 w 2648228"/>
                <a:gd name="connsiteY2" fmla="*/ 6362700 h 6362700"/>
                <a:gd name="connsiteX0" fmla="*/ 1464299 w 1977298"/>
                <a:gd name="connsiteY0" fmla="*/ 0 h 6362700"/>
                <a:gd name="connsiteX1" fmla="*/ 1959599 w 1977298"/>
                <a:gd name="connsiteY1" fmla="*/ 3752850 h 6362700"/>
                <a:gd name="connsiteX2" fmla="*/ 149849 w 1977298"/>
                <a:gd name="connsiteY2" fmla="*/ 6362700 h 6362700"/>
                <a:gd name="connsiteX0" fmla="*/ 1937650 w 2450649"/>
                <a:gd name="connsiteY0" fmla="*/ 0 h 6724650"/>
                <a:gd name="connsiteX1" fmla="*/ 2432950 w 2450649"/>
                <a:gd name="connsiteY1" fmla="*/ 3752850 h 6724650"/>
                <a:gd name="connsiteX2" fmla="*/ 127900 w 2450649"/>
                <a:gd name="connsiteY2" fmla="*/ 6724650 h 6724650"/>
                <a:gd name="connsiteX0" fmla="*/ 1809750 w 2322749"/>
                <a:gd name="connsiteY0" fmla="*/ 0 h 6724650"/>
                <a:gd name="connsiteX1" fmla="*/ 2305050 w 2322749"/>
                <a:gd name="connsiteY1" fmla="*/ 3752850 h 6724650"/>
                <a:gd name="connsiteX2" fmla="*/ 0 w 2322749"/>
                <a:gd name="connsiteY2" fmla="*/ 6724650 h 6724650"/>
                <a:gd name="connsiteX0" fmla="*/ 1809750 w 2423257"/>
                <a:gd name="connsiteY0" fmla="*/ 0 h 6724650"/>
                <a:gd name="connsiteX1" fmla="*/ 2305050 w 2423257"/>
                <a:gd name="connsiteY1" fmla="*/ 3752850 h 6724650"/>
                <a:gd name="connsiteX2" fmla="*/ 0 w 2423257"/>
                <a:gd name="connsiteY2" fmla="*/ 6724650 h 6724650"/>
                <a:gd name="connsiteX0" fmla="*/ 2457450 w 2765101"/>
                <a:gd name="connsiteY0" fmla="*/ 0 h 7067550"/>
                <a:gd name="connsiteX1" fmla="*/ 2305050 w 2765101"/>
                <a:gd name="connsiteY1" fmla="*/ 4095750 h 7067550"/>
                <a:gd name="connsiteX2" fmla="*/ 0 w 2765101"/>
                <a:gd name="connsiteY2" fmla="*/ 7067550 h 7067550"/>
                <a:gd name="connsiteX0" fmla="*/ 2457450 w 2896311"/>
                <a:gd name="connsiteY0" fmla="*/ 0 h 7067550"/>
                <a:gd name="connsiteX1" fmla="*/ 2667000 w 2896311"/>
                <a:gd name="connsiteY1" fmla="*/ 4152900 h 7067550"/>
                <a:gd name="connsiteX2" fmla="*/ 0 w 2896311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54630"/>
                <a:gd name="connsiteY0" fmla="*/ 0 h 7067550"/>
                <a:gd name="connsiteX1" fmla="*/ 2667000 w 2954630"/>
                <a:gd name="connsiteY1" fmla="*/ 4152900 h 7067550"/>
                <a:gd name="connsiteX2" fmla="*/ 0 w 2954630"/>
                <a:gd name="connsiteY2" fmla="*/ 7067550 h 7067550"/>
                <a:gd name="connsiteX0" fmla="*/ 2457450 w 2969792"/>
                <a:gd name="connsiteY0" fmla="*/ 0 h 7067550"/>
                <a:gd name="connsiteX1" fmla="*/ 2667000 w 2969792"/>
                <a:gd name="connsiteY1" fmla="*/ 4152900 h 7067550"/>
                <a:gd name="connsiteX2" fmla="*/ 0 w 2969792"/>
                <a:gd name="connsiteY2" fmla="*/ 7067550 h 7067550"/>
                <a:gd name="connsiteX0" fmla="*/ 2457450 w 3114408"/>
                <a:gd name="connsiteY0" fmla="*/ 0 h 7067550"/>
                <a:gd name="connsiteX1" fmla="*/ 2895600 w 3114408"/>
                <a:gd name="connsiteY1" fmla="*/ 3790950 h 7067550"/>
                <a:gd name="connsiteX2" fmla="*/ 0 w 3114408"/>
                <a:gd name="connsiteY2" fmla="*/ 7067550 h 7067550"/>
                <a:gd name="connsiteX0" fmla="*/ 2527364 w 3184322"/>
                <a:gd name="connsiteY0" fmla="*/ 0 h 7067550"/>
                <a:gd name="connsiteX1" fmla="*/ 2965514 w 3184322"/>
                <a:gd name="connsiteY1" fmla="*/ 3790950 h 7067550"/>
                <a:gd name="connsiteX2" fmla="*/ 69914 w 3184322"/>
                <a:gd name="connsiteY2" fmla="*/ 7067550 h 7067550"/>
                <a:gd name="connsiteX0" fmla="*/ 1706978 w 2302216"/>
                <a:gd name="connsiteY0" fmla="*/ 0 h 6667500"/>
                <a:gd name="connsiteX1" fmla="*/ 2145128 w 2302216"/>
                <a:gd name="connsiteY1" fmla="*/ 3790950 h 6667500"/>
                <a:gd name="connsiteX2" fmla="*/ 87728 w 2302216"/>
                <a:gd name="connsiteY2" fmla="*/ 6667500 h 6667500"/>
                <a:gd name="connsiteX0" fmla="*/ 1679393 w 2274631"/>
                <a:gd name="connsiteY0" fmla="*/ 0 h 6667500"/>
                <a:gd name="connsiteX1" fmla="*/ 2117543 w 2274631"/>
                <a:gd name="connsiteY1" fmla="*/ 3790950 h 6667500"/>
                <a:gd name="connsiteX2" fmla="*/ 60143 w 2274631"/>
                <a:gd name="connsiteY2" fmla="*/ 6667500 h 6667500"/>
                <a:gd name="connsiteX0" fmla="*/ 1674469 w 2445486"/>
                <a:gd name="connsiteY0" fmla="*/ 0 h 6667500"/>
                <a:gd name="connsiteX1" fmla="*/ 2341219 w 2445486"/>
                <a:gd name="connsiteY1" fmla="*/ 2743200 h 6667500"/>
                <a:gd name="connsiteX2" fmla="*/ 55219 w 2445486"/>
                <a:gd name="connsiteY2" fmla="*/ 6667500 h 6667500"/>
                <a:gd name="connsiteX0" fmla="*/ 1674836 w 2454007"/>
                <a:gd name="connsiteY0" fmla="*/ 0 h 6667500"/>
                <a:gd name="connsiteX1" fmla="*/ 2341586 w 2454007"/>
                <a:gd name="connsiteY1" fmla="*/ 2743200 h 6667500"/>
                <a:gd name="connsiteX2" fmla="*/ 55586 w 2454007"/>
                <a:gd name="connsiteY2" fmla="*/ 6667500 h 6667500"/>
                <a:gd name="connsiteX0" fmla="*/ 1672991 w 2532864"/>
                <a:gd name="connsiteY0" fmla="*/ 0 h 6667500"/>
                <a:gd name="connsiteX1" fmla="*/ 2434991 w 2532864"/>
                <a:gd name="connsiteY1" fmla="*/ 2990850 h 6667500"/>
                <a:gd name="connsiteX2" fmla="*/ 53741 w 2532864"/>
                <a:gd name="connsiteY2" fmla="*/ 6667500 h 6667500"/>
                <a:gd name="connsiteX0" fmla="*/ 1672991 w 2537735"/>
                <a:gd name="connsiteY0" fmla="*/ 0 h 6667500"/>
                <a:gd name="connsiteX1" fmla="*/ 2434991 w 2537735"/>
                <a:gd name="connsiteY1" fmla="*/ 2990850 h 6667500"/>
                <a:gd name="connsiteX2" fmla="*/ 53741 w 2537735"/>
                <a:gd name="connsiteY2" fmla="*/ 6667500 h 6667500"/>
                <a:gd name="connsiteX0" fmla="*/ 1674780 w 2579651"/>
                <a:gd name="connsiteY0" fmla="*/ 0 h 6667500"/>
                <a:gd name="connsiteX1" fmla="*/ 2436780 w 2579651"/>
                <a:gd name="connsiteY1" fmla="*/ 2990850 h 6667500"/>
                <a:gd name="connsiteX2" fmla="*/ 55530 w 2579651"/>
                <a:gd name="connsiteY2" fmla="*/ 6667500 h 6667500"/>
                <a:gd name="connsiteX0" fmla="*/ 1673299 w 2642829"/>
                <a:gd name="connsiteY0" fmla="*/ 0 h 6667500"/>
                <a:gd name="connsiteX1" fmla="*/ 2511499 w 2642829"/>
                <a:gd name="connsiteY1" fmla="*/ 2838450 h 6667500"/>
                <a:gd name="connsiteX2" fmla="*/ 54049 w 2642829"/>
                <a:gd name="connsiteY2" fmla="*/ 6667500 h 6667500"/>
                <a:gd name="connsiteX0" fmla="*/ 1670314 w 2571153"/>
                <a:gd name="connsiteY0" fmla="*/ 0 h 6667500"/>
                <a:gd name="connsiteX1" fmla="*/ 2508514 w 2571153"/>
                <a:gd name="connsiteY1" fmla="*/ 2838450 h 6667500"/>
                <a:gd name="connsiteX2" fmla="*/ 51064 w 2571153"/>
                <a:gd name="connsiteY2" fmla="*/ 6667500 h 6667500"/>
                <a:gd name="connsiteX0" fmla="*/ 1671637 w 2505035"/>
                <a:gd name="connsiteY0" fmla="*/ 0 h 6667500"/>
                <a:gd name="connsiteX1" fmla="*/ 2433637 w 2505035"/>
                <a:gd name="connsiteY1" fmla="*/ 2667000 h 6667500"/>
                <a:gd name="connsiteX2" fmla="*/ 52387 w 2505035"/>
                <a:gd name="connsiteY2" fmla="*/ 6667500 h 6667500"/>
                <a:gd name="connsiteX0" fmla="*/ 1443369 w 2490348"/>
                <a:gd name="connsiteY0" fmla="*/ 0 h 6362700"/>
                <a:gd name="connsiteX1" fmla="*/ 2433969 w 2490348"/>
                <a:gd name="connsiteY1" fmla="*/ 2362200 h 6362700"/>
                <a:gd name="connsiteX2" fmla="*/ 52719 w 2490348"/>
                <a:gd name="connsiteY2" fmla="*/ 6362700 h 6362700"/>
                <a:gd name="connsiteX0" fmla="*/ 1443369 w 2504550"/>
                <a:gd name="connsiteY0" fmla="*/ 0 h 6362700"/>
                <a:gd name="connsiteX1" fmla="*/ 2433969 w 2504550"/>
                <a:gd name="connsiteY1" fmla="*/ 2362200 h 6362700"/>
                <a:gd name="connsiteX2" fmla="*/ 52719 w 2504550"/>
                <a:gd name="connsiteY2" fmla="*/ 6362700 h 6362700"/>
                <a:gd name="connsiteX0" fmla="*/ 1443715 w 2487941"/>
                <a:gd name="connsiteY0" fmla="*/ 0 h 6362700"/>
                <a:gd name="connsiteX1" fmla="*/ 2415265 w 2487941"/>
                <a:gd name="connsiteY1" fmla="*/ 2724150 h 6362700"/>
                <a:gd name="connsiteX2" fmla="*/ 53065 w 2487941"/>
                <a:gd name="connsiteY2" fmla="*/ 6362700 h 6362700"/>
                <a:gd name="connsiteX0" fmla="*/ 1441445 w 2436545"/>
                <a:gd name="connsiteY0" fmla="*/ 0 h 6362700"/>
                <a:gd name="connsiteX1" fmla="*/ 2412995 w 2436545"/>
                <a:gd name="connsiteY1" fmla="*/ 2724150 h 6362700"/>
                <a:gd name="connsiteX2" fmla="*/ 50795 w 2436545"/>
                <a:gd name="connsiteY2" fmla="*/ 6362700 h 6362700"/>
                <a:gd name="connsiteX0" fmla="*/ 1444750 w 2511732"/>
                <a:gd name="connsiteY0" fmla="*/ 0 h 6362700"/>
                <a:gd name="connsiteX1" fmla="*/ 2416300 w 2511732"/>
                <a:gd name="connsiteY1" fmla="*/ 2724150 h 6362700"/>
                <a:gd name="connsiteX2" fmla="*/ 54100 w 2511732"/>
                <a:gd name="connsiteY2" fmla="*/ 6362700 h 6362700"/>
                <a:gd name="connsiteX0" fmla="*/ 1450993 w 2645487"/>
                <a:gd name="connsiteY0" fmla="*/ 0 h 6362700"/>
                <a:gd name="connsiteX1" fmla="*/ 2422543 w 2645487"/>
                <a:gd name="connsiteY1" fmla="*/ 2724150 h 6362700"/>
                <a:gd name="connsiteX2" fmla="*/ 60343 w 2645487"/>
                <a:gd name="connsiteY2" fmla="*/ 6362700 h 6362700"/>
                <a:gd name="connsiteX0" fmla="*/ 1450549 w 2660915"/>
                <a:gd name="connsiteY0" fmla="*/ 0 h 6362700"/>
                <a:gd name="connsiteX1" fmla="*/ 2441149 w 2660915"/>
                <a:gd name="connsiteY1" fmla="*/ 2705100 h 6362700"/>
                <a:gd name="connsiteX2" fmla="*/ 59899 w 2660915"/>
                <a:gd name="connsiteY2" fmla="*/ 6362700 h 6362700"/>
                <a:gd name="connsiteX0" fmla="*/ 1668725 w 2744829"/>
                <a:gd name="connsiteY0" fmla="*/ 0 h 5829300"/>
                <a:gd name="connsiteX1" fmla="*/ 2659325 w 2744829"/>
                <a:gd name="connsiteY1" fmla="*/ 2705100 h 5829300"/>
                <a:gd name="connsiteX2" fmla="*/ 49475 w 2744829"/>
                <a:gd name="connsiteY2" fmla="*/ 5829300 h 5829300"/>
                <a:gd name="connsiteX0" fmla="*/ 1649931 w 2724779"/>
                <a:gd name="connsiteY0" fmla="*/ 0 h 6057900"/>
                <a:gd name="connsiteX1" fmla="*/ 2640531 w 2724779"/>
                <a:gd name="connsiteY1" fmla="*/ 2705100 h 6057900"/>
                <a:gd name="connsiteX2" fmla="*/ 49731 w 2724779"/>
                <a:gd name="connsiteY2" fmla="*/ 6057900 h 6057900"/>
                <a:gd name="connsiteX0" fmla="*/ 1648447 w 2808628"/>
                <a:gd name="connsiteY0" fmla="*/ 0 h 6057900"/>
                <a:gd name="connsiteX1" fmla="*/ 2734297 w 2808628"/>
                <a:gd name="connsiteY1" fmla="*/ 2457450 h 6057900"/>
                <a:gd name="connsiteX2" fmla="*/ 48247 w 2808628"/>
                <a:gd name="connsiteY2" fmla="*/ 6057900 h 6057900"/>
                <a:gd name="connsiteX0" fmla="*/ 1646818 w 2766803"/>
                <a:gd name="connsiteY0" fmla="*/ 0 h 6057900"/>
                <a:gd name="connsiteX1" fmla="*/ 2732668 w 2766803"/>
                <a:gd name="connsiteY1" fmla="*/ 2457450 h 6057900"/>
                <a:gd name="connsiteX2" fmla="*/ 46618 w 2766803"/>
                <a:gd name="connsiteY2" fmla="*/ 6057900 h 6057900"/>
                <a:gd name="connsiteX0" fmla="*/ 1648167 w 2801305"/>
                <a:gd name="connsiteY0" fmla="*/ 0 h 6057900"/>
                <a:gd name="connsiteX1" fmla="*/ 2734017 w 2801305"/>
                <a:gd name="connsiteY1" fmla="*/ 2457450 h 6057900"/>
                <a:gd name="connsiteX2" fmla="*/ 47967 w 2801305"/>
                <a:gd name="connsiteY2" fmla="*/ 6057900 h 6057900"/>
                <a:gd name="connsiteX0" fmla="*/ 1647619 w 2787025"/>
                <a:gd name="connsiteY0" fmla="*/ 0 h 6057900"/>
                <a:gd name="connsiteX1" fmla="*/ 2733469 w 2787025"/>
                <a:gd name="connsiteY1" fmla="*/ 2457450 h 6057900"/>
                <a:gd name="connsiteX2" fmla="*/ 47419 w 2787025"/>
                <a:gd name="connsiteY2" fmla="*/ 6057900 h 6057900"/>
                <a:gd name="connsiteX0" fmla="*/ 1516847 w 2668821"/>
                <a:gd name="connsiteY0" fmla="*/ 0 h 6305550"/>
                <a:gd name="connsiteX1" fmla="*/ 2602697 w 2668821"/>
                <a:gd name="connsiteY1" fmla="*/ 2457450 h 6305550"/>
                <a:gd name="connsiteX2" fmla="*/ 49997 w 2668821"/>
                <a:gd name="connsiteY2" fmla="*/ 6305550 h 6305550"/>
                <a:gd name="connsiteX0" fmla="*/ 1466850 w 2618824"/>
                <a:gd name="connsiteY0" fmla="*/ 0 h 6305550"/>
                <a:gd name="connsiteX1" fmla="*/ 2552700 w 2618824"/>
                <a:gd name="connsiteY1" fmla="*/ 2457450 h 6305550"/>
                <a:gd name="connsiteX2" fmla="*/ 0 w 2618824"/>
                <a:gd name="connsiteY2" fmla="*/ 6305550 h 6305550"/>
                <a:gd name="connsiteX0" fmla="*/ 1600200 w 2641574"/>
                <a:gd name="connsiteY0" fmla="*/ 0 h 6362700"/>
                <a:gd name="connsiteX1" fmla="*/ 2552700 w 2641574"/>
                <a:gd name="connsiteY1" fmla="*/ 2514600 h 6362700"/>
                <a:gd name="connsiteX2" fmla="*/ 0 w 2641574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691937"/>
                <a:gd name="connsiteY0" fmla="*/ 0 h 6362700"/>
                <a:gd name="connsiteX1" fmla="*/ 2609850 w 2691937"/>
                <a:gd name="connsiteY1" fmla="*/ 2514600 h 6362700"/>
                <a:gd name="connsiteX2" fmla="*/ 0 w 2691937"/>
                <a:gd name="connsiteY2" fmla="*/ 6362700 h 6362700"/>
                <a:gd name="connsiteX0" fmla="*/ 1600200 w 2708919"/>
                <a:gd name="connsiteY0" fmla="*/ 0 h 6362700"/>
                <a:gd name="connsiteX1" fmla="*/ 2628900 w 2708919"/>
                <a:gd name="connsiteY1" fmla="*/ 2495550 h 6362700"/>
                <a:gd name="connsiteX2" fmla="*/ 0 w 2708919"/>
                <a:gd name="connsiteY2" fmla="*/ 6362700 h 6362700"/>
                <a:gd name="connsiteX0" fmla="*/ 1695450 w 2726749"/>
                <a:gd name="connsiteY0" fmla="*/ 0 h 6419850"/>
                <a:gd name="connsiteX1" fmla="*/ 2628900 w 2726749"/>
                <a:gd name="connsiteY1" fmla="*/ 2552700 h 6419850"/>
                <a:gd name="connsiteX2" fmla="*/ 0 w 2726749"/>
                <a:gd name="connsiteY2" fmla="*/ 6419850 h 6419850"/>
                <a:gd name="connsiteX0" fmla="*/ 1695450 w 2774379"/>
                <a:gd name="connsiteY0" fmla="*/ 0 h 6419850"/>
                <a:gd name="connsiteX1" fmla="*/ 2628900 w 2774379"/>
                <a:gd name="connsiteY1" fmla="*/ 2552700 h 6419850"/>
                <a:gd name="connsiteX2" fmla="*/ 0 w 2774379"/>
                <a:gd name="connsiteY2" fmla="*/ 6419850 h 6419850"/>
                <a:gd name="connsiteX0" fmla="*/ 1695450 w 2801526"/>
                <a:gd name="connsiteY0" fmla="*/ 0 h 6419850"/>
                <a:gd name="connsiteX1" fmla="*/ 2628900 w 2801526"/>
                <a:gd name="connsiteY1" fmla="*/ 2552700 h 6419850"/>
                <a:gd name="connsiteX2" fmla="*/ 0 w 2801526"/>
                <a:gd name="connsiteY2" fmla="*/ 6419850 h 6419850"/>
                <a:gd name="connsiteX0" fmla="*/ 1409700 w 2693846"/>
                <a:gd name="connsiteY0" fmla="*/ 0 h 6629400"/>
                <a:gd name="connsiteX1" fmla="*/ 2628900 w 2693846"/>
                <a:gd name="connsiteY1" fmla="*/ 2762250 h 6629400"/>
                <a:gd name="connsiteX2" fmla="*/ 0 w 2693846"/>
                <a:gd name="connsiteY2" fmla="*/ 6629400 h 6629400"/>
                <a:gd name="connsiteX0" fmla="*/ 1409700 w 2690801"/>
                <a:gd name="connsiteY0" fmla="*/ 0 h 6629400"/>
                <a:gd name="connsiteX1" fmla="*/ 2628900 w 2690801"/>
                <a:gd name="connsiteY1" fmla="*/ 2762250 h 6629400"/>
                <a:gd name="connsiteX2" fmla="*/ 0 w 2690801"/>
                <a:gd name="connsiteY2" fmla="*/ 6629400 h 6629400"/>
                <a:gd name="connsiteX0" fmla="*/ 1409700 w 2695458"/>
                <a:gd name="connsiteY0" fmla="*/ 0 h 6629400"/>
                <a:gd name="connsiteX1" fmla="*/ 2628900 w 2695458"/>
                <a:gd name="connsiteY1" fmla="*/ 2762250 h 6629400"/>
                <a:gd name="connsiteX2" fmla="*/ 0 w 2695458"/>
                <a:gd name="connsiteY2" fmla="*/ 6629400 h 6629400"/>
                <a:gd name="connsiteX0" fmla="*/ 1409700 w 2800438"/>
                <a:gd name="connsiteY0" fmla="*/ 0 h 6629400"/>
                <a:gd name="connsiteX1" fmla="*/ 2743200 w 2800438"/>
                <a:gd name="connsiteY1" fmla="*/ 2762250 h 6629400"/>
                <a:gd name="connsiteX2" fmla="*/ 0 w 2800438"/>
                <a:gd name="connsiteY2" fmla="*/ 6629400 h 662940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04900 w 2478770"/>
                <a:gd name="connsiteY0" fmla="*/ 0 h 6419850"/>
                <a:gd name="connsiteX1" fmla="*/ 2438400 w 2478770"/>
                <a:gd name="connsiteY1" fmla="*/ 2762250 h 6419850"/>
                <a:gd name="connsiteX2" fmla="*/ 0 w 2478770"/>
                <a:gd name="connsiteY2" fmla="*/ 6419850 h 6419850"/>
                <a:gd name="connsiteX0" fmla="*/ 1162050 w 2538989"/>
                <a:gd name="connsiteY0" fmla="*/ 0 h 6515100"/>
                <a:gd name="connsiteX1" fmla="*/ 2495550 w 2538989"/>
                <a:gd name="connsiteY1" fmla="*/ 2762250 h 6515100"/>
                <a:gd name="connsiteX2" fmla="*/ 0 w 2538989"/>
                <a:gd name="connsiteY2" fmla="*/ 6515100 h 6515100"/>
                <a:gd name="connsiteX0" fmla="*/ 1143000 w 2518911"/>
                <a:gd name="connsiteY0" fmla="*/ 0 h 6457950"/>
                <a:gd name="connsiteX1" fmla="*/ 2476500 w 2518911"/>
                <a:gd name="connsiteY1" fmla="*/ 2762250 h 6457950"/>
                <a:gd name="connsiteX2" fmla="*/ 0 w 2518911"/>
                <a:gd name="connsiteY2" fmla="*/ 6457950 h 6457950"/>
                <a:gd name="connsiteX0" fmla="*/ 1143000 w 2518911"/>
                <a:gd name="connsiteY0" fmla="*/ 0 h 6457950"/>
                <a:gd name="connsiteX1" fmla="*/ 2476500 w 2518911"/>
                <a:gd name="connsiteY1" fmla="*/ 2533650 h 6457950"/>
                <a:gd name="connsiteX2" fmla="*/ 0 w 2518911"/>
                <a:gd name="connsiteY2" fmla="*/ 6457950 h 6457950"/>
                <a:gd name="connsiteX0" fmla="*/ 1143000 w 2609094"/>
                <a:gd name="connsiteY0" fmla="*/ 0 h 6457950"/>
                <a:gd name="connsiteX1" fmla="*/ 2571750 w 2609094"/>
                <a:gd name="connsiteY1" fmla="*/ 2457450 h 6457950"/>
                <a:gd name="connsiteX2" fmla="*/ 0 w 2609094"/>
                <a:gd name="connsiteY2" fmla="*/ 6457950 h 6457950"/>
                <a:gd name="connsiteX0" fmla="*/ 1143000 w 2681982"/>
                <a:gd name="connsiteY0" fmla="*/ 0 h 6457950"/>
                <a:gd name="connsiteX1" fmla="*/ 2647950 w 2681982"/>
                <a:gd name="connsiteY1" fmla="*/ 2381250 h 6457950"/>
                <a:gd name="connsiteX2" fmla="*/ 0 w 2681982"/>
                <a:gd name="connsiteY2" fmla="*/ 6457950 h 6457950"/>
                <a:gd name="connsiteX0" fmla="*/ 1143000 w 2755378"/>
                <a:gd name="connsiteY0" fmla="*/ 0 h 6457950"/>
                <a:gd name="connsiteX1" fmla="*/ 2724150 w 2755378"/>
                <a:gd name="connsiteY1" fmla="*/ 2514600 h 6457950"/>
                <a:gd name="connsiteX2" fmla="*/ 0 w 2755378"/>
                <a:gd name="connsiteY2" fmla="*/ 6457950 h 6457950"/>
                <a:gd name="connsiteX0" fmla="*/ 1143000 w 2750501"/>
                <a:gd name="connsiteY0" fmla="*/ 0 h 6457950"/>
                <a:gd name="connsiteX1" fmla="*/ 2724150 w 2750501"/>
                <a:gd name="connsiteY1" fmla="*/ 2514600 h 6457950"/>
                <a:gd name="connsiteX2" fmla="*/ 0 w 2750501"/>
                <a:gd name="connsiteY2" fmla="*/ 6457950 h 6457950"/>
                <a:gd name="connsiteX0" fmla="*/ 1143000 w 2754204"/>
                <a:gd name="connsiteY0" fmla="*/ 0 h 6457950"/>
                <a:gd name="connsiteX1" fmla="*/ 2724150 w 2754204"/>
                <a:gd name="connsiteY1" fmla="*/ 2514600 h 6457950"/>
                <a:gd name="connsiteX2" fmla="*/ 0 w 2754204"/>
                <a:gd name="connsiteY2" fmla="*/ 6457950 h 6457950"/>
                <a:gd name="connsiteX0" fmla="*/ 1143000 w 2754912"/>
                <a:gd name="connsiteY0" fmla="*/ 0 h 6457950"/>
                <a:gd name="connsiteX1" fmla="*/ 2724150 w 2754912"/>
                <a:gd name="connsiteY1" fmla="*/ 2514600 h 6457950"/>
                <a:gd name="connsiteX2" fmla="*/ 0 w 2754912"/>
                <a:gd name="connsiteY2" fmla="*/ 6457950 h 6457950"/>
                <a:gd name="connsiteX0" fmla="*/ 1009650 w 2749572"/>
                <a:gd name="connsiteY0" fmla="*/ 0 h 6229350"/>
                <a:gd name="connsiteX1" fmla="*/ 2724150 w 2749572"/>
                <a:gd name="connsiteY1" fmla="*/ 2286000 h 6229350"/>
                <a:gd name="connsiteX2" fmla="*/ 0 w 2749572"/>
                <a:gd name="connsiteY2" fmla="*/ 6229350 h 6229350"/>
                <a:gd name="connsiteX0" fmla="*/ 1009650 w 2749572"/>
                <a:gd name="connsiteY0" fmla="*/ 24 h 6229374"/>
                <a:gd name="connsiteX1" fmla="*/ 2724150 w 2749572"/>
                <a:gd name="connsiteY1" fmla="*/ 2286024 h 6229374"/>
                <a:gd name="connsiteX2" fmla="*/ 0 w 2749572"/>
                <a:gd name="connsiteY2" fmla="*/ 6229374 h 6229374"/>
                <a:gd name="connsiteX0" fmla="*/ 1085850 w 2755343"/>
                <a:gd name="connsiteY0" fmla="*/ 22 h 6305572"/>
                <a:gd name="connsiteX1" fmla="*/ 2724150 w 2755343"/>
                <a:gd name="connsiteY1" fmla="*/ 2362222 h 6305572"/>
                <a:gd name="connsiteX2" fmla="*/ 0 w 2755343"/>
                <a:gd name="connsiteY2" fmla="*/ 6305572 h 6305572"/>
                <a:gd name="connsiteX0" fmla="*/ 990600 w 2748271"/>
                <a:gd name="connsiteY0" fmla="*/ 22 h 6305572"/>
                <a:gd name="connsiteX1" fmla="*/ 2724150 w 2748271"/>
                <a:gd name="connsiteY1" fmla="*/ 2362222 h 6305572"/>
                <a:gd name="connsiteX2" fmla="*/ 0 w 2748271"/>
                <a:gd name="connsiteY2" fmla="*/ 6305572 h 6305572"/>
                <a:gd name="connsiteX0" fmla="*/ 0 w 1757671"/>
                <a:gd name="connsiteY0" fmla="*/ 22 h 2362222"/>
                <a:gd name="connsiteX1" fmla="*/ 1733550 w 1757671"/>
                <a:gd name="connsiteY1" fmla="*/ 2362222 h 2362222"/>
                <a:gd name="connsiteX0" fmla="*/ 0 w 1411162"/>
                <a:gd name="connsiteY0" fmla="*/ 17 h 2895617"/>
                <a:gd name="connsiteX1" fmla="*/ 1371600 w 1411162"/>
                <a:gd name="connsiteY1" fmla="*/ 2895617 h 2895617"/>
                <a:gd name="connsiteX0" fmla="*/ 0 w 1340597"/>
                <a:gd name="connsiteY0" fmla="*/ 15 h 3048015"/>
                <a:gd name="connsiteX1" fmla="*/ 1295400 w 1340597"/>
                <a:gd name="connsiteY1" fmla="*/ 3048015 h 3048015"/>
                <a:gd name="connsiteX0" fmla="*/ 0 w 1327216"/>
                <a:gd name="connsiteY0" fmla="*/ 0 h 3048000"/>
                <a:gd name="connsiteX1" fmla="*/ 1295400 w 1327216"/>
                <a:gd name="connsiteY1" fmla="*/ 3048000 h 3048000"/>
                <a:gd name="connsiteX0" fmla="*/ 0 w 1254886"/>
                <a:gd name="connsiteY0" fmla="*/ 0 h 2914650"/>
                <a:gd name="connsiteX1" fmla="*/ 1219200 w 1254886"/>
                <a:gd name="connsiteY1" fmla="*/ 2914650 h 2914650"/>
                <a:gd name="connsiteX0" fmla="*/ 0 w 1309060"/>
                <a:gd name="connsiteY0" fmla="*/ 0 h 2800350"/>
                <a:gd name="connsiteX1" fmla="*/ 1276350 w 1309060"/>
                <a:gd name="connsiteY1" fmla="*/ 2800350 h 2800350"/>
                <a:gd name="connsiteX0" fmla="*/ 0 w 1290951"/>
                <a:gd name="connsiteY0" fmla="*/ 0 h 2686050"/>
                <a:gd name="connsiteX1" fmla="*/ 1257300 w 1290951"/>
                <a:gd name="connsiteY1" fmla="*/ 2686050 h 2686050"/>
                <a:gd name="connsiteX0" fmla="*/ 0 w 1259464"/>
                <a:gd name="connsiteY0" fmla="*/ 0 h 2686050"/>
                <a:gd name="connsiteX1" fmla="*/ 1257300 w 1259464"/>
                <a:gd name="connsiteY1" fmla="*/ 2686050 h 2686050"/>
                <a:gd name="connsiteX0" fmla="*/ 0 w 1164963"/>
                <a:gd name="connsiteY0" fmla="*/ 0 h 2819400"/>
                <a:gd name="connsiteX1" fmla="*/ 1162050 w 1164963"/>
                <a:gd name="connsiteY1" fmla="*/ 2819400 h 2819400"/>
                <a:gd name="connsiteX0" fmla="*/ 0 w 1163772"/>
                <a:gd name="connsiteY0" fmla="*/ 0 h 2819400"/>
                <a:gd name="connsiteX1" fmla="*/ 1162050 w 1163772"/>
                <a:gd name="connsiteY1" fmla="*/ 2819400 h 2819400"/>
                <a:gd name="connsiteX0" fmla="*/ 0 w 1258719"/>
                <a:gd name="connsiteY0" fmla="*/ 0 h 2819400"/>
                <a:gd name="connsiteX1" fmla="*/ 1257300 w 1258719"/>
                <a:gd name="connsiteY1" fmla="*/ 2819400 h 2819400"/>
                <a:gd name="connsiteX0" fmla="*/ 0 w 1258473"/>
                <a:gd name="connsiteY0" fmla="*/ 0 h 2819400"/>
                <a:gd name="connsiteX1" fmla="*/ 1257300 w 1258473"/>
                <a:gd name="connsiteY1" fmla="*/ 2819400 h 2819400"/>
                <a:gd name="connsiteX0" fmla="*/ 0 w 1289818"/>
                <a:gd name="connsiteY0" fmla="*/ 0 h 2819400"/>
                <a:gd name="connsiteX1" fmla="*/ 1257300 w 1289818"/>
                <a:gd name="connsiteY1" fmla="*/ 2819400 h 2819400"/>
                <a:gd name="connsiteX0" fmla="*/ 0 w 1297989"/>
                <a:gd name="connsiteY0" fmla="*/ 0 h 2819400"/>
                <a:gd name="connsiteX1" fmla="*/ 1257300 w 1297989"/>
                <a:gd name="connsiteY1" fmla="*/ 2819400 h 2819400"/>
                <a:gd name="connsiteX0" fmla="*/ 2209800 w 2376544"/>
                <a:gd name="connsiteY0" fmla="*/ 0 h 3257550"/>
                <a:gd name="connsiteX1" fmla="*/ 0 w 2376544"/>
                <a:gd name="connsiteY1" fmla="*/ 3257550 h 3257550"/>
                <a:gd name="connsiteX0" fmla="*/ 2209800 w 2209800"/>
                <a:gd name="connsiteY0" fmla="*/ 0 h 3257550"/>
                <a:gd name="connsiteX1" fmla="*/ 0 w 2209800"/>
                <a:gd name="connsiteY1" fmla="*/ 3257550 h 325755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352550 w 1352550"/>
                <a:gd name="connsiteY0" fmla="*/ 0 h 1943100"/>
                <a:gd name="connsiteX1" fmla="*/ 0 w 1352550"/>
                <a:gd name="connsiteY1" fmla="*/ 1943100 h 194310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257300 w 1257300"/>
                <a:gd name="connsiteY0" fmla="*/ 0 h 1504950"/>
                <a:gd name="connsiteX1" fmla="*/ 0 w 1257300"/>
                <a:gd name="connsiteY1" fmla="*/ 1504950 h 1504950"/>
                <a:gd name="connsiteX0" fmla="*/ 1143000 w 1143000"/>
                <a:gd name="connsiteY0" fmla="*/ 0 h 1562100"/>
                <a:gd name="connsiteX1" fmla="*/ 0 w 1143000"/>
                <a:gd name="connsiteY1" fmla="*/ 1562100 h 1562100"/>
                <a:gd name="connsiteX0" fmla="*/ 1154422 w 1154422"/>
                <a:gd name="connsiteY0" fmla="*/ 0 h 1562100"/>
                <a:gd name="connsiteX1" fmla="*/ 11422 w 1154422"/>
                <a:gd name="connsiteY1" fmla="*/ 1562100 h 1562100"/>
                <a:gd name="connsiteX0" fmla="*/ 1147275 w 1147275"/>
                <a:gd name="connsiteY0" fmla="*/ 0 h 1562100"/>
                <a:gd name="connsiteX1" fmla="*/ 4275 w 1147275"/>
                <a:gd name="connsiteY1" fmla="*/ 1562100 h 1562100"/>
                <a:gd name="connsiteX0" fmla="*/ 1166114 w 1166114"/>
                <a:gd name="connsiteY0" fmla="*/ 0 h 1600200"/>
                <a:gd name="connsiteX1" fmla="*/ 4064 w 1166114"/>
                <a:gd name="connsiteY1" fmla="*/ 1600200 h 1600200"/>
                <a:gd name="connsiteX0" fmla="*/ 1279474 w 1279474"/>
                <a:gd name="connsiteY0" fmla="*/ 0 h 2343150"/>
                <a:gd name="connsiteX1" fmla="*/ 3124 w 1279474"/>
                <a:gd name="connsiteY1" fmla="*/ 2343150 h 2343150"/>
                <a:gd name="connsiteX0" fmla="*/ 1277077 w 1421570"/>
                <a:gd name="connsiteY0" fmla="*/ 0 h 2343150"/>
                <a:gd name="connsiteX1" fmla="*/ 727 w 1421570"/>
                <a:gd name="connsiteY1" fmla="*/ 2343150 h 2343150"/>
                <a:gd name="connsiteX0" fmla="*/ 1524649 w 1656017"/>
                <a:gd name="connsiteY0" fmla="*/ 0 h 2095500"/>
                <a:gd name="connsiteX1" fmla="*/ 649 w 1656017"/>
                <a:gd name="connsiteY1" fmla="*/ 2095500 h 2095500"/>
                <a:gd name="connsiteX0" fmla="*/ 1524872 w 1529196"/>
                <a:gd name="connsiteY0" fmla="*/ 0 h 2095500"/>
                <a:gd name="connsiteX1" fmla="*/ 872 w 1529196"/>
                <a:gd name="connsiteY1" fmla="*/ 2095500 h 2095500"/>
                <a:gd name="connsiteX0" fmla="*/ 1601036 w 1605178"/>
                <a:gd name="connsiteY0" fmla="*/ 0 h 2209800"/>
                <a:gd name="connsiteX1" fmla="*/ 836 w 1605178"/>
                <a:gd name="connsiteY1" fmla="*/ 2209800 h 2209800"/>
                <a:gd name="connsiteX0" fmla="*/ 0 w 39819"/>
                <a:gd name="connsiteY0" fmla="*/ 0 h 2114550"/>
                <a:gd name="connsiteX1" fmla="*/ 19050 w 39819"/>
                <a:gd name="connsiteY1" fmla="*/ 2114550 h 2114550"/>
                <a:gd name="connsiteX0" fmla="*/ 0 w 170548"/>
                <a:gd name="connsiteY0" fmla="*/ 0 h 2114550"/>
                <a:gd name="connsiteX1" fmla="*/ 19050 w 170548"/>
                <a:gd name="connsiteY1" fmla="*/ 2114550 h 2114550"/>
                <a:gd name="connsiteX0" fmla="*/ 285750 w 325355"/>
                <a:gd name="connsiteY0" fmla="*/ 0 h 2076450"/>
                <a:gd name="connsiteX1" fmla="*/ 0 w 325355"/>
                <a:gd name="connsiteY1" fmla="*/ 2076450 h 2076450"/>
                <a:gd name="connsiteX0" fmla="*/ 285750 w 306079"/>
                <a:gd name="connsiteY0" fmla="*/ 0 h 2076450"/>
                <a:gd name="connsiteX1" fmla="*/ 0 w 306079"/>
                <a:gd name="connsiteY1" fmla="*/ 2076450 h 2076450"/>
                <a:gd name="connsiteX0" fmla="*/ 133350 w 167261"/>
                <a:gd name="connsiteY0" fmla="*/ 0 h 2133600"/>
                <a:gd name="connsiteX1" fmla="*/ 0 w 167261"/>
                <a:gd name="connsiteY1" fmla="*/ 2133600 h 2133600"/>
                <a:gd name="connsiteX0" fmla="*/ 133350 w 193743"/>
                <a:gd name="connsiteY0" fmla="*/ 0 h 2133600"/>
                <a:gd name="connsiteX1" fmla="*/ 0 w 193743"/>
                <a:gd name="connsiteY1" fmla="*/ 2133600 h 2133600"/>
                <a:gd name="connsiteX0" fmla="*/ 133350 w 260910"/>
                <a:gd name="connsiteY0" fmla="*/ 0 h 2133600"/>
                <a:gd name="connsiteX1" fmla="*/ 0 w 260910"/>
                <a:gd name="connsiteY1" fmla="*/ 2133600 h 2133600"/>
                <a:gd name="connsiteX0" fmla="*/ 76200 w 222479"/>
                <a:gd name="connsiteY0" fmla="*/ 0 h 2095500"/>
                <a:gd name="connsiteX1" fmla="*/ 0 w 222479"/>
                <a:gd name="connsiteY1" fmla="*/ 2095500 h 2095500"/>
                <a:gd name="connsiteX0" fmla="*/ 76200 w 197045"/>
                <a:gd name="connsiteY0" fmla="*/ 0 h 2095500"/>
                <a:gd name="connsiteX1" fmla="*/ 0 w 197045"/>
                <a:gd name="connsiteY1" fmla="*/ 2095500 h 2095500"/>
                <a:gd name="connsiteX0" fmla="*/ 133350 w 239893"/>
                <a:gd name="connsiteY0" fmla="*/ 0 h 2133600"/>
                <a:gd name="connsiteX1" fmla="*/ 0 w 239893"/>
                <a:gd name="connsiteY1" fmla="*/ 2133600 h 2133600"/>
                <a:gd name="connsiteX0" fmla="*/ 133350 w 282055"/>
                <a:gd name="connsiteY0" fmla="*/ 0 h 2133600"/>
                <a:gd name="connsiteX1" fmla="*/ 0 w 282055"/>
                <a:gd name="connsiteY1" fmla="*/ 2133600 h 2133600"/>
                <a:gd name="connsiteX0" fmla="*/ 57150 w 225668"/>
                <a:gd name="connsiteY0" fmla="*/ 0 h 2152650"/>
                <a:gd name="connsiteX1" fmla="*/ 0 w 225668"/>
                <a:gd name="connsiteY1" fmla="*/ 2152650 h 2152650"/>
                <a:gd name="connsiteX0" fmla="*/ 57150 w 175141"/>
                <a:gd name="connsiteY0" fmla="*/ 0 h 2152650"/>
                <a:gd name="connsiteX1" fmla="*/ 0 w 175141"/>
                <a:gd name="connsiteY1" fmla="*/ 2152650 h 2152650"/>
                <a:gd name="connsiteX0" fmla="*/ 95250 w 202494"/>
                <a:gd name="connsiteY0" fmla="*/ 0 h 2095500"/>
                <a:gd name="connsiteX1" fmla="*/ 0 w 202494"/>
                <a:gd name="connsiteY1" fmla="*/ 2095500 h 2095500"/>
                <a:gd name="connsiteX0" fmla="*/ 95250 w 236360"/>
                <a:gd name="connsiteY0" fmla="*/ 0 h 2095500"/>
                <a:gd name="connsiteX1" fmla="*/ 0 w 236360"/>
                <a:gd name="connsiteY1" fmla="*/ 2095500 h 2095500"/>
                <a:gd name="connsiteX0" fmla="*/ 438150 w 523682"/>
                <a:gd name="connsiteY0" fmla="*/ 0 h 1543050"/>
                <a:gd name="connsiteX1" fmla="*/ 0 w 523682"/>
                <a:gd name="connsiteY1" fmla="*/ 1543050 h 1543050"/>
                <a:gd name="connsiteX0" fmla="*/ 438150 w 572439"/>
                <a:gd name="connsiteY0" fmla="*/ 0 h 1543050"/>
                <a:gd name="connsiteX1" fmla="*/ 0 w 572439"/>
                <a:gd name="connsiteY1" fmla="*/ 1543050 h 1543050"/>
                <a:gd name="connsiteX0" fmla="*/ 361950 w 514357"/>
                <a:gd name="connsiteY0" fmla="*/ 0 h 1390650"/>
                <a:gd name="connsiteX1" fmla="*/ 0 w 514357"/>
                <a:gd name="connsiteY1" fmla="*/ 1390650 h 1390650"/>
                <a:gd name="connsiteX0" fmla="*/ 400050 w 542942"/>
                <a:gd name="connsiteY0" fmla="*/ 0 h 1485900"/>
                <a:gd name="connsiteX1" fmla="*/ 0 w 542942"/>
                <a:gd name="connsiteY1" fmla="*/ 1485900 h 1485900"/>
                <a:gd name="connsiteX0" fmla="*/ 400050 w 531790"/>
                <a:gd name="connsiteY0" fmla="*/ 0 h 1485900"/>
                <a:gd name="connsiteX1" fmla="*/ 0 w 531790"/>
                <a:gd name="connsiteY1" fmla="*/ 1485900 h 1485900"/>
                <a:gd name="connsiteX0" fmla="*/ 533400 w 641442"/>
                <a:gd name="connsiteY0" fmla="*/ 0 h 1466850"/>
                <a:gd name="connsiteX1" fmla="*/ 0 w 641442"/>
                <a:gd name="connsiteY1" fmla="*/ 1466850 h 1466850"/>
                <a:gd name="connsiteX0" fmla="*/ 533400 w 661893"/>
                <a:gd name="connsiteY0" fmla="*/ 0 h 1466850"/>
                <a:gd name="connsiteX1" fmla="*/ 0 w 661893"/>
                <a:gd name="connsiteY1" fmla="*/ 1466850 h 1466850"/>
                <a:gd name="connsiteX0" fmla="*/ 685800 w 789356"/>
                <a:gd name="connsiteY0" fmla="*/ 0 h 1600200"/>
                <a:gd name="connsiteX1" fmla="*/ 0 w 789356"/>
                <a:gd name="connsiteY1" fmla="*/ 1600200 h 1600200"/>
                <a:gd name="connsiteX0" fmla="*/ 685800 w 787593"/>
                <a:gd name="connsiteY0" fmla="*/ 0 h 1600200"/>
                <a:gd name="connsiteX1" fmla="*/ 0 w 787593"/>
                <a:gd name="connsiteY1" fmla="*/ 1600200 h 1600200"/>
                <a:gd name="connsiteX0" fmla="*/ 0 w 1750851"/>
                <a:gd name="connsiteY0" fmla="*/ 0 h 526143"/>
                <a:gd name="connsiteX1" fmla="*/ 1651000 w 1750851"/>
                <a:gd name="connsiteY1" fmla="*/ 526143 h 526143"/>
                <a:gd name="connsiteX0" fmla="*/ 0 w 1651000"/>
                <a:gd name="connsiteY0" fmla="*/ 0 h 526143"/>
                <a:gd name="connsiteX1" fmla="*/ 1651000 w 1651000"/>
                <a:gd name="connsiteY1" fmla="*/ 526143 h 526143"/>
                <a:gd name="connsiteX0" fmla="*/ 0 w 1651000"/>
                <a:gd name="connsiteY0" fmla="*/ 50964 h 577107"/>
                <a:gd name="connsiteX1" fmla="*/ 1651000 w 1651000"/>
                <a:gd name="connsiteY1" fmla="*/ 577107 h 577107"/>
                <a:gd name="connsiteX0" fmla="*/ 0 w 1767114"/>
                <a:gd name="connsiteY0" fmla="*/ 55516 h 567145"/>
                <a:gd name="connsiteX1" fmla="*/ 1767114 w 1767114"/>
                <a:gd name="connsiteY1" fmla="*/ 567145 h 567145"/>
                <a:gd name="connsiteX0" fmla="*/ 0 w 1767114"/>
                <a:gd name="connsiteY0" fmla="*/ 0 h 511629"/>
                <a:gd name="connsiteX1" fmla="*/ 1767114 w 1767114"/>
                <a:gd name="connsiteY1" fmla="*/ 511629 h 511629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1868714"/>
                <a:gd name="connsiteY0" fmla="*/ 0 h 642257"/>
                <a:gd name="connsiteX1" fmla="*/ 1868714 w 1868714"/>
                <a:gd name="connsiteY1" fmla="*/ 642257 h 642257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2057400"/>
                <a:gd name="connsiteY0" fmla="*/ 0 h 714828"/>
                <a:gd name="connsiteX1" fmla="*/ 2057400 w 2057400"/>
                <a:gd name="connsiteY1" fmla="*/ 714828 h 714828"/>
                <a:gd name="connsiteX0" fmla="*/ 0 w 1810658"/>
                <a:gd name="connsiteY0" fmla="*/ 0 h 976085"/>
                <a:gd name="connsiteX1" fmla="*/ 1810658 w 1810658"/>
                <a:gd name="connsiteY1" fmla="*/ 976085 h 976085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1897744"/>
                <a:gd name="connsiteY0" fmla="*/ 0 h 990599"/>
                <a:gd name="connsiteX1" fmla="*/ 1897744 w 1897744"/>
                <a:gd name="connsiteY1" fmla="*/ 990599 h 990599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071915"/>
                <a:gd name="connsiteY0" fmla="*/ 0 h 1019628"/>
                <a:gd name="connsiteX1" fmla="*/ 2071915 w 2071915"/>
                <a:gd name="connsiteY1" fmla="*/ 1019628 h 1019628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173515"/>
                <a:gd name="connsiteY0" fmla="*/ 0 h 932542"/>
                <a:gd name="connsiteX1" fmla="*/ 2173515 w 2173515"/>
                <a:gd name="connsiteY1" fmla="*/ 932542 h 932542"/>
                <a:gd name="connsiteX0" fmla="*/ 0 w 2463801"/>
                <a:gd name="connsiteY0" fmla="*/ 0 h 1005113"/>
                <a:gd name="connsiteX1" fmla="*/ 2463801 w 2463801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76715"/>
                <a:gd name="connsiteY0" fmla="*/ 0 h 1005113"/>
                <a:gd name="connsiteX1" fmla="*/ 2376715 w 2376715"/>
                <a:gd name="connsiteY1" fmla="*/ 1005113 h 1005113"/>
                <a:gd name="connsiteX0" fmla="*/ 0 w 2391003"/>
                <a:gd name="connsiteY0" fmla="*/ 0 h 1005113"/>
                <a:gd name="connsiteX1" fmla="*/ 2391003 w 2391003"/>
                <a:gd name="connsiteY1" fmla="*/ 1005113 h 1005113"/>
                <a:gd name="connsiteX0" fmla="*/ 0 w 2067153"/>
                <a:gd name="connsiteY0" fmla="*/ 440120 h 538497"/>
                <a:gd name="connsiteX1" fmla="*/ 2067153 w 2067153"/>
                <a:gd name="connsiteY1" fmla="*/ 226033 h 538497"/>
                <a:gd name="connsiteX0" fmla="*/ 0 w 2067153"/>
                <a:gd name="connsiteY0" fmla="*/ 269799 h 402592"/>
                <a:gd name="connsiteX1" fmla="*/ 2067153 w 2067153"/>
                <a:gd name="connsiteY1" fmla="*/ 55712 h 402592"/>
                <a:gd name="connsiteX0" fmla="*/ 0 w 2067153"/>
                <a:gd name="connsiteY0" fmla="*/ 324280 h 451334"/>
                <a:gd name="connsiteX1" fmla="*/ 2067153 w 2067153"/>
                <a:gd name="connsiteY1" fmla="*/ 53043 h 451334"/>
                <a:gd name="connsiteX0" fmla="*/ 0 w 2067153"/>
                <a:gd name="connsiteY0" fmla="*/ 368804 h 368804"/>
                <a:gd name="connsiteX1" fmla="*/ 2067153 w 2067153"/>
                <a:gd name="connsiteY1" fmla="*/ 97567 h 368804"/>
                <a:gd name="connsiteX0" fmla="*/ 0 w 1692503"/>
                <a:gd name="connsiteY0" fmla="*/ 543647 h 543647"/>
                <a:gd name="connsiteX1" fmla="*/ 1692503 w 1692503"/>
                <a:gd name="connsiteY1" fmla="*/ 75560 h 543647"/>
                <a:gd name="connsiteX0" fmla="*/ 0 w 1692503"/>
                <a:gd name="connsiteY0" fmla="*/ 537896 h 537896"/>
                <a:gd name="connsiteX1" fmla="*/ 1692503 w 1692503"/>
                <a:gd name="connsiteY1" fmla="*/ 69809 h 537896"/>
                <a:gd name="connsiteX0" fmla="*/ 0 w 1692503"/>
                <a:gd name="connsiteY0" fmla="*/ 534488 h 534665"/>
                <a:gd name="connsiteX1" fmla="*/ 1692503 w 1692503"/>
                <a:gd name="connsiteY1" fmla="*/ 66401 h 534665"/>
                <a:gd name="connsiteX0" fmla="*/ 0 w 1692503"/>
                <a:gd name="connsiteY0" fmla="*/ 581998 h 582164"/>
                <a:gd name="connsiteX1" fmla="*/ 1692503 w 1692503"/>
                <a:gd name="connsiteY1" fmla="*/ 63111 h 582164"/>
                <a:gd name="connsiteX0" fmla="*/ 0 w 1692503"/>
                <a:gd name="connsiteY0" fmla="*/ 603134 h 603134"/>
                <a:gd name="connsiteX1" fmla="*/ 1692503 w 1692503"/>
                <a:gd name="connsiteY1" fmla="*/ 84247 h 603134"/>
                <a:gd name="connsiteX0" fmla="*/ 0 w 1692503"/>
                <a:gd name="connsiteY0" fmla="*/ 565535 h 565535"/>
                <a:gd name="connsiteX1" fmla="*/ 1692503 w 1692503"/>
                <a:gd name="connsiteY1" fmla="*/ 46648 h 565535"/>
                <a:gd name="connsiteX0" fmla="*/ 0 w 1587728"/>
                <a:gd name="connsiteY0" fmla="*/ 663475 h 663475"/>
                <a:gd name="connsiteX1" fmla="*/ 1587728 w 1587728"/>
                <a:gd name="connsiteY1" fmla="*/ 39813 h 663475"/>
                <a:gd name="connsiteX0" fmla="*/ 0 w 1694884"/>
                <a:gd name="connsiteY0" fmla="*/ 526160 h 526160"/>
                <a:gd name="connsiteX1" fmla="*/ 1694884 w 1694884"/>
                <a:gd name="connsiteY1" fmla="*/ 50135 h 526160"/>
                <a:gd name="connsiteX0" fmla="*/ 0 w 1694884"/>
                <a:gd name="connsiteY0" fmla="*/ 529859 h 529859"/>
                <a:gd name="connsiteX1" fmla="*/ 1694884 w 1694884"/>
                <a:gd name="connsiteY1" fmla="*/ 53834 h 529859"/>
                <a:gd name="connsiteX0" fmla="*/ 0 w 1694884"/>
                <a:gd name="connsiteY0" fmla="*/ 527163 h 527163"/>
                <a:gd name="connsiteX1" fmla="*/ 1694884 w 1694884"/>
                <a:gd name="connsiteY1" fmla="*/ 51138 h 527163"/>
                <a:gd name="connsiteX0" fmla="*/ 0 w 1694884"/>
                <a:gd name="connsiteY0" fmla="*/ 529139 h 529139"/>
                <a:gd name="connsiteX1" fmla="*/ 1694884 w 1694884"/>
                <a:gd name="connsiteY1" fmla="*/ 53114 h 529139"/>
                <a:gd name="connsiteX0" fmla="*/ 0 w 1561534"/>
                <a:gd name="connsiteY0" fmla="*/ 129431 h 367781"/>
                <a:gd name="connsiteX1" fmla="*/ 1561534 w 1561534"/>
                <a:gd name="connsiteY1" fmla="*/ 367781 h 367781"/>
                <a:gd name="connsiteX0" fmla="*/ 0 w 1356747"/>
                <a:gd name="connsiteY0" fmla="*/ 60190 h 1041490"/>
                <a:gd name="connsiteX1" fmla="*/ 1356747 w 1356747"/>
                <a:gd name="connsiteY1" fmla="*/ 1041490 h 1041490"/>
                <a:gd name="connsiteX0" fmla="*/ 18491 w 1375238"/>
                <a:gd name="connsiteY0" fmla="*/ 0 h 981300"/>
                <a:gd name="connsiteX1" fmla="*/ 1375238 w 1375238"/>
                <a:gd name="connsiteY1" fmla="*/ 981300 h 981300"/>
                <a:gd name="connsiteX0" fmla="*/ 84426 w 1074461"/>
                <a:gd name="connsiteY0" fmla="*/ 0 h 814612"/>
                <a:gd name="connsiteX1" fmla="*/ 1074461 w 1074461"/>
                <a:gd name="connsiteY1" fmla="*/ 814612 h 814612"/>
                <a:gd name="connsiteX0" fmla="*/ 433813 w 728523"/>
                <a:gd name="connsiteY0" fmla="*/ 0 h 824137"/>
                <a:gd name="connsiteX1" fmla="*/ 728523 w 728523"/>
                <a:gd name="connsiteY1" fmla="*/ 824137 h 824137"/>
                <a:gd name="connsiteX0" fmla="*/ 58747 w 353457"/>
                <a:gd name="connsiteY0" fmla="*/ 0 h 824137"/>
                <a:gd name="connsiteX1" fmla="*/ 353457 w 353457"/>
                <a:gd name="connsiteY1" fmla="*/ 824137 h 824137"/>
                <a:gd name="connsiteX0" fmla="*/ 0 w 294710"/>
                <a:gd name="connsiteY0" fmla="*/ 0 h 824137"/>
                <a:gd name="connsiteX1" fmla="*/ 294710 w 294710"/>
                <a:gd name="connsiteY1" fmla="*/ 824137 h 824137"/>
                <a:gd name="connsiteX0" fmla="*/ 88305 w 202040"/>
                <a:gd name="connsiteY0" fmla="*/ 0 h 905099"/>
                <a:gd name="connsiteX1" fmla="*/ 202040 w 202040"/>
                <a:gd name="connsiteY1" fmla="*/ 905099 h 905099"/>
                <a:gd name="connsiteX0" fmla="*/ 114380 w 228115"/>
                <a:gd name="connsiteY0" fmla="*/ 0 h 905099"/>
                <a:gd name="connsiteX1" fmla="*/ 228115 w 228115"/>
                <a:gd name="connsiteY1" fmla="*/ 905099 h 905099"/>
                <a:gd name="connsiteX0" fmla="*/ 95087 w 237397"/>
                <a:gd name="connsiteY0" fmla="*/ 0 h 1024162"/>
                <a:gd name="connsiteX1" fmla="*/ 237397 w 237397"/>
                <a:gd name="connsiteY1" fmla="*/ 1024162 h 1024162"/>
                <a:gd name="connsiteX0" fmla="*/ 101310 w 243620"/>
                <a:gd name="connsiteY0" fmla="*/ 0 h 1024162"/>
                <a:gd name="connsiteX1" fmla="*/ 243620 w 243620"/>
                <a:gd name="connsiteY1" fmla="*/ 1024162 h 1024162"/>
                <a:gd name="connsiteX0" fmla="*/ 75207 w 257999"/>
                <a:gd name="connsiteY0" fmla="*/ 0 h 1000350"/>
                <a:gd name="connsiteX1" fmla="*/ 257999 w 257999"/>
                <a:gd name="connsiteY1" fmla="*/ 1000350 h 1000350"/>
                <a:gd name="connsiteX0" fmla="*/ 103752 w 286544"/>
                <a:gd name="connsiteY0" fmla="*/ 0 h 1000350"/>
                <a:gd name="connsiteX1" fmla="*/ 286544 w 286544"/>
                <a:gd name="connsiteY1" fmla="*/ 1000350 h 1000350"/>
                <a:gd name="connsiteX0" fmla="*/ 109909 w 292701"/>
                <a:gd name="connsiteY0" fmla="*/ 0 h 1000350"/>
                <a:gd name="connsiteX1" fmla="*/ 292701 w 292701"/>
                <a:gd name="connsiteY1" fmla="*/ 1000350 h 1000350"/>
                <a:gd name="connsiteX0" fmla="*/ 80200 w 310617"/>
                <a:gd name="connsiteY0" fmla="*/ 0 h 974156"/>
                <a:gd name="connsiteX1" fmla="*/ 310617 w 310617"/>
                <a:gd name="connsiteY1" fmla="*/ 974156 h 974156"/>
                <a:gd name="connsiteX0" fmla="*/ 78689 w 309106"/>
                <a:gd name="connsiteY0" fmla="*/ 0 h 974156"/>
                <a:gd name="connsiteX1" fmla="*/ 309106 w 309106"/>
                <a:gd name="connsiteY1" fmla="*/ 974156 h 974156"/>
                <a:gd name="connsiteX0" fmla="*/ 77253 w 310051"/>
                <a:gd name="connsiteY0" fmla="*/ 0 h 981300"/>
                <a:gd name="connsiteX1" fmla="*/ 310051 w 310051"/>
                <a:gd name="connsiteY1" fmla="*/ 981300 h 981300"/>
                <a:gd name="connsiteX0" fmla="*/ 0 w 670948"/>
                <a:gd name="connsiteY0" fmla="*/ 0 h 2067150"/>
                <a:gd name="connsiteX1" fmla="*/ 670948 w 670948"/>
                <a:gd name="connsiteY1" fmla="*/ 2067150 h 2067150"/>
                <a:gd name="connsiteX0" fmla="*/ 0 w 751911"/>
                <a:gd name="connsiteY0" fmla="*/ 0 h 343125"/>
                <a:gd name="connsiteX1" fmla="*/ 751911 w 751911"/>
                <a:gd name="connsiteY1" fmla="*/ 343125 h 343125"/>
                <a:gd name="connsiteX0" fmla="*/ 0 w 751911"/>
                <a:gd name="connsiteY0" fmla="*/ 0 h 386531"/>
                <a:gd name="connsiteX1" fmla="*/ 751911 w 751911"/>
                <a:gd name="connsiteY1" fmla="*/ 343125 h 386531"/>
                <a:gd name="connsiteX0" fmla="*/ 0 w 809061"/>
                <a:gd name="connsiteY0" fmla="*/ 0 h 375329"/>
                <a:gd name="connsiteX1" fmla="*/ 809061 w 809061"/>
                <a:gd name="connsiteY1" fmla="*/ 328838 h 375329"/>
                <a:gd name="connsiteX0" fmla="*/ 0 w 642374"/>
                <a:gd name="connsiteY0" fmla="*/ 0 h 330297"/>
                <a:gd name="connsiteX1" fmla="*/ 642374 w 642374"/>
                <a:gd name="connsiteY1" fmla="*/ 266926 h 330297"/>
                <a:gd name="connsiteX0" fmla="*/ 0 w 642374"/>
                <a:gd name="connsiteY0" fmla="*/ 0 h 296321"/>
                <a:gd name="connsiteX1" fmla="*/ 642374 w 642374"/>
                <a:gd name="connsiteY1" fmla="*/ 266926 h 296321"/>
                <a:gd name="connsiteX0" fmla="*/ 0 w 642374"/>
                <a:gd name="connsiteY0" fmla="*/ 0 h 288113"/>
                <a:gd name="connsiteX1" fmla="*/ 642374 w 642374"/>
                <a:gd name="connsiteY1" fmla="*/ 266926 h 288113"/>
                <a:gd name="connsiteX0" fmla="*/ 0 w 585224"/>
                <a:gd name="connsiteY0" fmla="*/ 0 h 198064"/>
                <a:gd name="connsiteX1" fmla="*/ 585224 w 585224"/>
                <a:gd name="connsiteY1" fmla="*/ 166913 h 198064"/>
                <a:gd name="connsiteX0" fmla="*/ 0 w 752773"/>
                <a:gd name="connsiteY0" fmla="*/ 0 h 226727"/>
                <a:gd name="connsiteX1" fmla="*/ 752773 w 752773"/>
                <a:gd name="connsiteY1" fmla="*/ 199673 h 226727"/>
                <a:gd name="connsiteX0" fmla="*/ 0 w 752773"/>
                <a:gd name="connsiteY0" fmla="*/ 0 h 225831"/>
                <a:gd name="connsiteX1" fmla="*/ 752773 w 752773"/>
                <a:gd name="connsiteY1" fmla="*/ 199673 h 22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52773" h="225831">
                  <a:moveTo>
                    <a:pt x="0" y="0"/>
                  </a:moveTo>
                  <a:cubicBezTo>
                    <a:pt x="104547" y="122756"/>
                    <a:pt x="295459" y="291183"/>
                    <a:pt x="752773" y="199673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3" name="Freeform: Shape 2862">
              <a:extLst>
                <a:ext uri="{FF2B5EF4-FFF2-40B4-BE49-F238E27FC236}">
                  <a16:creationId xmlns:a16="http://schemas.microsoft.com/office/drawing/2014/main" id="{36AC560F-350D-A256-2FCE-CACDCB4ED1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13716" y="14886902"/>
              <a:ext cx="977012" cy="11525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012" h="1152525">
                  <a:moveTo>
                    <a:pt x="51182" y="0"/>
                  </a:moveTo>
                  <a:cubicBezTo>
                    <a:pt x="-226948" y="716280"/>
                    <a:pt x="706502" y="529590"/>
                    <a:pt x="977012" y="11525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5" name="Freeform: Shape 2864">
              <a:extLst>
                <a:ext uri="{FF2B5EF4-FFF2-40B4-BE49-F238E27FC236}">
                  <a16:creationId xmlns:a16="http://schemas.microsoft.com/office/drawing/2014/main" id="{FC4D6CA5-5639-0ADD-B046-E4238692BA9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177" y="14914307"/>
              <a:ext cx="1027709" cy="111442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350520 w 350520"/>
                <a:gd name="connsiteY0" fmla="*/ 0 h 1790700"/>
                <a:gd name="connsiteX1" fmla="*/ 0 w 350520"/>
                <a:gd name="connsiteY1" fmla="*/ 1790700 h 1790700"/>
                <a:gd name="connsiteX0" fmla="*/ 34458 w 705364"/>
                <a:gd name="connsiteY0" fmla="*/ 0 h 1333500"/>
                <a:gd name="connsiteX1" fmla="*/ 651678 w 705364"/>
                <a:gd name="connsiteY1" fmla="*/ 1333500 h 1333500"/>
                <a:gd name="connsiteX0" fmla="*/ 34065 w 719620"/>
                <a:gd name="connsiteY0" fmla="*/ 0 h 1287780"/>
                <a:gd name="connsiteX1" fmla="*/ 666525 w 719620"/>
                <a:gd name="connsiteY1" fmla="*/ 1287780 h 1287780"/>
                <a:gd name="connsiteX0" fmla="*/ 41429 w 725888"/>
                <a:gd name="connsiteY0" fmla="*/ 0 h 1287780"/>
                <a:gd name="connsiteX1" fmla="*/ 673889 w 725888"/>
                <a:gd name="connsiteY1" fmla="*/ 1287780 h 1287780"/>
                <a:gd name="connsiteX0" fmla="*/ 43835 w 655057"/>
                <a:gd name="connsiteY0" fmla="*/ 0 h 1684020"/>
                <a:gd name="connsiteX1" fmla="*/ 600095 w 655057"/>
                <a:gd name="connsiteY1" fmla="*/ 1684020 h 1684020"/>
                <a:gd name="connsiteX0" fmla="*/ 61850 w 618110"/>
                <a:gd name="connsiteY0" fmla="*/ 0 h 1684020"/>
                <a:gd name="connsiteX1" fmla="*/ 618110 w 618110"/>
                <a:gd name="connsiteY1" fmla="*/ 1684020 h 1684020"/>
                <a:gd name="connsiteX0" fmla="*/ 47933 w 878513"/>
                <a:gd name="connsiteY0" fmla="*/ 0 h 1333500"/>
                <a:gd name="connsiteX1" fmla="*/ 878513 w 878513"/>
                <a:gd name="connsiteY1" fmla="*/ 1333500 h 1333500"/>
                <a:gd name="connsiteX0" fmla="*/ 44452 w 970282"/>
                <a:gd name="connsiteY0" fmla="*/ 0 h 1152525"/>
                <a:gd name="connsiteX1" fmla="*/ 970282 w 970282"/>
                <a:gd name="connsiteY1" fmla="*/ 1152525 h 1152525"/>
                <a:gd name="connsiteX0" fmla="*/ 51182 w 977012"/>
                <a:gd name="connsiteY0" fmla="*/ 0 h 1152525"/>
                <a:gd name="connsiteX1" fmla="*/ 977012 w 977012"/>
                <a:gd name="connsiteY1" fmla="*/ 1152525 h 1152525"/>
                <a:gd name="connsiteX0" fmla="*/ 49541 w 1013471"/>
                <a:gd name="connsiteY0" fmla="*/ 0 h 1152525"/>
                <a:gd name="connsiteX1" fmla="*/ 1013471 w 1013471"/>
                <a:gd name="connsiteY1" fmla="*/ 1152525 h 1152525"/>
                <a:gd name="connsiteX0" fmla="*/ 49278 w 1019558"/>
                <a:gd name="connsiteY0" fmla="*/ 0 h 1133475"/>
                <a:gd name="connsiteX1" fmla="*/ 1019558 w 1019558"/>
                <a:gd name="connsiteY1" fmla="*/ 1133475 h 1133475"/>
                <a:gd name="connsiteX0" fmla="*/ 49017 w 1025647"/>
                <a:gd name="connsiteY0" fmla="*/ 0 h 1114425"/>
                <a:gd name="connsiteX1" fmla="*/ 1025647 w 1025647"/>
                <a:gd name="connsiteY1" fmla="*/ 1114425 h 1114425"/>
                <a:gd name="connsiteX0" fmla="*/ 51893 w 1028523"/>
                <a:gd name="connsiteY0" fmla="*/ 0 h 1114425"/>
                <a:gd name="connsiteX1" fmla="*/ 1028523 w 1028523"/>
                <a:gd name="connsiteY1" fmla="*/ 1114425 h 1114425"/>
                <a:gd name="connsiteX0" fmla="*/ 51079 w 1027709"/>
                <a:gd name="connsiteY0" fmla="*/ 0 h 1114425"/>
                <a:gd name="connsiteX1" fmla="*/ 1027709 w 1027709"/>
                <a:gd name="connsiteY1" fmla="*/ 111442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27709" h="1114425">
                  <a:moveTo>
                    <a:pt x="51079" y="0"/>
                  </a:moveTo>
                  <a:cubicBezTo>
                    <a:pt x="-227051" y="716280"/>
                    <a:pt x="706399" y="529590"/>
                    <a:pt x="1027709" y="1114425"/>
                  </a:cubicBezTo>
                </a:path>
              </a:pathLst>
            </a:custGeom>
            <a:noFill/>
            <a:ln w="6350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58" name="Group 2757">
              <a:extLst>
                <a:ext uri="{FF2B5EF4-FFF2-40B4-BE49-F238E27FC236}">
                  <a16:creationId xmlns:a16="http://schemas.microsoft.com/office/drawing/2014/main" id="{7778081A-F034-2E61-2048-377E7C23FBB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574054" y="5307520"/>
              <a:ext cx="6057649" cy="10170008"/>
              <a:chOff x="9279085" y="5572991"/>
              <a:chExt cx="6057649" cy="10170008"/>
            </a:xfrm>
          </p:grpSpPr>
          <p:grpSp>
            <p:nvGrpSpPr>
              <p:cNvPr id="2757" name="Group 2756">
                <a:extLst>
                  <a:ext uri="{FF2B5EF4-FFF2-40B4-BE49-F238E27FC236}">
                    <a16:creationId xmlns:a16="http://schemas.microsoft.com/office/drawing/2014/main" id="{B3328CC3-D3E1-62B3-6894-B85953C76F5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9279085" y="5572991"/>
                <a:ext cx="6057649" cy="10170008"/>
                <a:chOff x="9279085" y="5572991"/>
                <a:chExt cx="6057649" cy="10170008"/>
              </a:xfrm>
            </p:grpSpPr>
            <p:sp>
              <p:nvSpPr>
                <p:cNvPr id="101" name="Rectangle 7">
                  <a:extLst>
                    <a:ext uri="{FF2B5EF4-FFF2-40B4-BE49-F238E27FC236}">
                      <a16:creationId xmlns:a16="http://schemas.microsoft.com/office/drawing/2014/main" id="{32C74449-6E23-CD20-D5E3-7EC2C3FAE9D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715517">
                  <a:off x="10807200" y="6663600"/>
                  <a:ext cx="3668114" cy="3311191"/>
                </a:xfrm>
                <a:custGeom>
                  <a:avLst/>
                  <a:gdLst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0 w 3094340"/>
                    <a:gd name="connsiteY0" fmla="*/ 0 h 3094340"/>
                    <a:gd name="connsiteX1" fmla="*/ 3094340 w 3094340"/>
                    <a:gd name="connsiteY1" fmla="*/ 0 h 3094340"/>
                    <a:gd name="connsiteX2" fmla="*/ 3094340 w 3094340"/>
                    <a:gd name="connsiteY2" fmla="*/ 3094340 h 3094340"/>
                    <a:gd name="connsiteX3" fmla="*/ 0 w 3094340"/>
                    <a:gd name="connsiteY3" fmla="*/ 3094340 h 3094340"/>
                    <a:gd name="connsiteX4" fmla="*/ 0 w 3094340"/>
                    <a:gd name="connsiteY4" fmla="*/ 0 h 3094340"/>
                    <a:gd name="connsiteX0" fmla="*/ 130629 w 3094340"/>
                    <a:gd name="connsiteY0" fmla="*/ 0 h 3341083"/>
                    <a:gd name="connsiteX1" fmla="*/ 3094340 w 3094340"/>
                    <a:gd name="connsiteY1" fmla="*/ 246743 h 3341083"/>
                    <a:gd name="connsiteX2" fmla="*/ 3094340 w 3094340"/>
                    <a:gd name="connsiteY2" fmla="*/ 3341083 h 3341083"/>
                    <a:gd name="connsiteX3" fmla="*/ 0 w 3094340"/>
                    <a:gd name="connsiteY3" fmla="*/ 3341083 h 3341083"/>
                    <a:gd name="connsiteX4" fmla="*/ 130629 w 3094340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341083"/>
                    <a:gd name="connsiteX1" fmla="*/ 3616855 w 3616855"/>
                    <a:gd name="connsiteY1" fmla="*/ 246743 h 3341083"/>
                    <a:gd name="connsiteX2" fmla="*/ 3616855 w 3616855"/>
                    <a:gd name="connsiteY2" fmla="*/ 3341083 h 3341083"/>
                    <a:gd name="connsiteX3" fmla="*/ 0 w 3616855"/>
                    <a:gd name="connsiteY3" fmla="*/ 2237997 h 3341083"/>
                    <a:gd name="connsiteX4" fmla="*/ 653144 w 3616855"/>
                    <a:gd name="connsiteY4" fmla="*/ 0 h 3341083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2644398 w 3616855"/>
                    <a:gd name="connsiteY2" fmla="*/ 3587826 h 3587826"/>
                    <a:gd name="connsiteX3" fmla="*/ 0 w 3616855"/>
                    <a:gd name="connsiteY3" fmla="*/ 2237997 h 3587826"/>
                    <a:gd name="connsiteX4" fmla="*/ 653144 w 3616855"/>
                    <a:gd name="connsiteY4" fmla="*/ 0 h 3587826"/>
                    <a:gd name="connsiteX0" fmla="*/ 653144 w 3805558"/>
                    <a:gd name="connsiteY0" fmla="*/ 0 h 3587826"/>
                    <a:gd name="connsiteX1" fmla="*/ 3616855 w 3805558"/>
                    <a:gd name="connsiteY1" fmla="*/ 246743 h 3587826"/>
                    <a:gd name="connsiteX2" fmla="*/ 3531060 w 3805558"/>
                    <a:gd name="connsiteY2" fmla="*/ 2151270 h 3587826"/>
                    <a:gd name="connsiteX3" fmla="*/ 2644398 w 3805558"/>
                    <a:gd name="connsiteY3" fmla="*/ 3587826 h 3587826"/>
                    <a:gd name="connsiteX4" fmla="*/ 0 w 3805558"/>
                    <a:gd name="connsiteY4" fmla="*/ 2237997 h 3587826"/>
                    <a:gd name="connsiteX5" fmla="*/ 653144 w 3805558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892192"/>
                    <a:gd name="connsiteY0" fmla="*/ 0 h 3587826"/>
                    <a:gd name="connsiteX1" fmla="*/ 3616855 w 3892192"/>
                    <a:gd name="connsiteY1" fmla="*/ 246743 h 3587826"/>
                    <a:gd name="connsiteX2" fmla="*/ 3531060 w 3892192"/>
                    <a:gd name="connsiteY2" fmla="*/ 2151270 h 3587826"/>
                    <a:gd name="connsiteX3" fmla="*/ 2644398 w 3892192"/>
                    <a:gd name="connsiteY3" fmla="*/ 3587826 h 3587826"/>
                    <a:gd name="connsiteX4" fmla="*/ 0 w 3892192"/>
                    <a:gd name="connsiteY4" fmla="*/ 2237997 h 3587826"/>
                    <a:gd name="connsiteX5" fmla="*/ 653144 w 3892192"/>
                    <a:gd name="connsiteY5" fmla="*/ 0 h 3587826"/>
                    <a:gd name="connsiteX0" fmla="*/ 653144 w 3717616"/>
                    <a:gd name="connsiteY0" fmla="*/ 0 h 3587826"/>
                    <a:gd name="connsiteX1" fmla="*/ 3616855 w 3717616"/>
                    <a:gd name="connsiteY1" fmla="*/ 246743 h 3587826"/>
                    <a:gd name="connsiteX2" fmla="*/ 3531060 w 3717616"/>
                    <a:gd name="connsiteY2" fmla="*/ 2151270 h 3587826"/>
                    <a:gd name="connsiteX3" fmla="*/ 2644398 w 3717616"/>
                    <a:gd name="connsiteY3" fmla="*/ 3587826 h 3587826"/>
                    <a:gd name="connsiteX4" fmla="*/ 0 w 3717616"/>
                    <a:gd name="connsiteY4" fmla="*/ 2237997 h 3587826"/>
                    <a:gd name="connsiteX5" fmla="*/ 653144 w 3717616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3616855"/>
                    <a:gd name="connsiteY0" fmla="*/ 0 h 3587826"/>
                    <a:gd name="connsiteX1" fmla="*/ 3616855 w 3616855"/>
                    <a:gd name="connsiteY1" fmla="*/ 246743 h 3587826"/>
                    <a:gd name="connsiteX2" fmla="*/ 3531060 w 3616855"/>
                    <a:gd name="connsiteY2" fmla="*/ 2151270 h 3587826"/>
                    <a:gd name="connsiteX3" fmla="*/ 2644398 w 3616855"/>
                    <a:gd name="connsiteY3" fmla="*/ 3587826 h 3587826"/>
                    <a:gd name="connsiteX4" fmla="*/ 0 w 3616855"/>
                    <a:gd name="connsiteY4" fmla="*/ 2237997 h 3587826"/>
                    <a:gd name="connsiteX5" fmla="*/ 653144 w 3616855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653144 w 4039060"/>
                    <a:gd name="connsiteY0" fmla="*/ 0 h 3587826"/>
                    <a:gd name="connsiteX1" fmla="*/ 3616855 w 4039060"/>
                    <a:gd name="connsiteY1" fmla="*/ 246743 h 3587826"/>
                    <a:gd name="connsiteX2" fmla="*/ 4039060 w 4039060"/>
                    <a:gd name="connsiteY2" fmla="*/ 2339955 h 3587826"/>
                    <a:gd name="connsiteX3" fmla="*/ 2644398 w 4039060"/>
                    <a:gd name="connsiteY3" fmla="*/ 3587826 h 3587826"/>
                    <a:gd name="connsiteX4" fmla="*/ 0 w 4039060"/>
                    <a:gd name="connsiteY4" fmla="*/ 2237997 h 3587826"/>
                    <a:gd name="connsiteX5" fmla="*/ 653144 w 4039060"/>
                    <a:gd name="connsiteY5" fmla="*/ 0 h 3587826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674911"/>
                    <a:gd name="connsiteX1" fmla="*/ 3616855 w 4039060"/>
                    <a:gd name="connsiteY1" fmla="*/ 333828 h 3674911"/>
                    <a:gd name="connsiteX2" fmla="*/ 4039060 w 4039060"/>
                    <a:gd name="connsiteY2" fmla="*/ 2427040 h 3674911"/>
                    <a:gd name="connsiteX3" fmla="*/ 2644398 w 4039060"/>
                    <a:gd name="connsiteY3" fmla="*/ 3674911 h 3674911"/>
                    <a:gd name="connsiteX4" fmla="*/ 0 w 4039060"/>
                    <a:gd name="connsiteY4" fmla="*/ 2325082 h 3674911"/>
                    <a:gd name="connsiteX5" fmla="*/ 1103087 w 4039060"/>
                    <a:gd name="connsiteY5" fmla="*/ 0 h 3674911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1103087 w 4039060"/>
                    <a:gd name="connsiteY0" fmla="*/ 0 h 3587825"/>
                    <a:gd name="connsiteX1" fmla="*/ 3616855 w 4039060"/>
                    <a:gd name="connsiteY1" fmla="*/ 333828 h 3587825"/>
                    <a:gd name="connsiteX2" fmla="*/ 4039060 w 4039060"/>
                    <a:gd name="connsiteY2" fmla="*/ 2427040 h 3587825"/>
                    <a:gd name="connsiteX3" fmla="*/ 2020283 w 4039060"/>
                    <a:gd name="connsiteY3" fmla="*/ 3587825 h 3587825"/>
                    <a:gd name="connsiteX4" fmla="*/ 0 w 4039060"/>
                    <a:gd name="connsiteY4" fmla="*/ 2325082 h 3587825"/>
                    <a:gd name="connsiteX5" fmla="*/ 1103087 w 4039060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885373 w 3821346"/>
                    <a:gd name="connsiteY0" fmla="*/ 0 h 3587825"/>
                    <a:gd name="connsiteX1" fmla="*/ 3399141 w 3821346"/>
                    <a:gd name="connsiteY1" fmla="*/ 333828 h 3587825"/>
                    <a:gd name="connsiteX2" fmla="*/ 3821346 w 3821346"/>
                    <a:gd name="connsiteY2" fmla="*/ 2427040 h 3587825"/>
                    <a:gd name="connsiteX3" fmla="*/ 1802569 w 3821346"/>
                    <a:gd name="connsiteY3" fmla="*/ 3587825 h 3587825"/>
                    <a:gd name="connsiteX4" fmla="*/ 0 w 3821346"/>
                    <a:gd name="connsiteY4" fmla="*/ 1657425 h 3587825"/>
                    <a:gd name="connsiteX5" fmla="*/ 885373 w 38213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694873 w 3630846"/>
                    <a:gd name="connsiteY0" fmla="*/ 0 h 3587825"/>
                    <a:gd name="connsiteX1" fmla="*/ 3208641 w 3630846"/>
                    <a:gd name="connsiteY1" fmla="*/ 333828 h 3587825"/>
                    <a:gd name="connsiteX2" fmla="*/ 3630846 w 3630846"/>
                    <a:gd name="connsiteY2" fmla="*/ 2427040 h 3587825"/>
                    <a:gd name="connsiteX3" fmla="*/ 1612069 w 3630846"/>
                    <a:gd name="connsiteY3" fmla="*/ 3587825 h 3587825"/>
                    <a:gd name="connsiteX4" fmla="*/ 0 w 3630846"/>
                    <a:gd name="connsiteY4" fmla="*/ 2286075 h 3587825"/>
                    <a:gd name="connsiteX5" fmla="*/ 694873 w 3630846"/>
                    <a:gd name="connsiteY5" fmla="*/ 0 h 358782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809173 w 3630846"/>
                    <a:gd name="connsiteY0" fmla="*/ 0 h 3378275"/>
                    <a:gd name="connsiteX1" fmla="*/ 3208641 w 3630846"/>
                    <a:gd name="connsiteY1" fmla="*/ 124278 h 3378275"/>
                    <a:gd name="connsiteX2" fmla="*/ 3630846 w 3630846"/>
                    <a:gd name="connsiteY2" fmla="*/ 2217490 h 3378275"/>
                    <a:gd name="connsiteX3" fmla="*/ 1612069 w 3630846"/>
                    <a:gd name="connsiteY3" fmla="*/ 3378275 h 3378275"/>
                    <a:gd name="connsiteX4" fmla="*/ 0 w 3630846"/>
                    <a:gd name="connsiteY4" fmla="*/ 2076525 h 3378275"/>
                    <a:gd name="connsiteX5" fmla="*/ 809173 w 3630846"/>
                    <a:gd name="connsiteY5" fmla="*/ 0 h 33782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630846"/>
                    <a:gd name="connsiteY0" fmla="*/ 0 h 3492575"/>
                    <a:gd name="connsiteX1" fmla="*/ 3208641 w 3630846"/>
                    <a:gd name="connsiteY1" fmla="*/ 238578 h 3492575"/>
                    <a:gd name="connsiteX2" fmla="*/ 3630846 w 3630846"/>
                    <a:gd name="connsiteY2" fmla="*/ 2331790 h 3492575"/>
                    <a:gd name="connsiteX3" fmla="*/ 1612069 w 3630846"/>
                    <a:gd name="connsiteY3" fmla="*/ 3492575 h 3492575"/>
                    <a:gd name="connsiteX4" fmla="*/ 0 w 3630846"/>
                    <a:gd name="connsiteY4" fmla="*/ 2190825 h 3492575"/>
                    <a:gd name="connsiteX5" fmla="*/ 713923 w 3630846"/>
                    <a:gd name="connsiteY5" fmla="*/ 0 h 3492575"/>
                    <a:gd name="connsiteX0" fmla="*/ 713923 w 3707046"/>
                    <a:gd name="connsiteY0" fmla="*/ 0 h 3492575"/>
                    <a:gd name="connsiteX1" fmla="*/ 3208641 w 3707046"/>
                    <a:gd name="connsiteY1" fmla="*/ 238578 h 3492575"/>
                    <a:gd name="connsiteX2" fmla="*/ 3707046 w 3707046"/>
                    <a:gd name="connsiteY2" fmla="*/ 2046040 h 3492575"/>
                    <a:gd name="connsiteX3" fmla="*/ 1612069 w 3707046"/>
                    <a:gd name="connsiteY3" fmla="*/ 3492575 h 3492575"/>
                    <a:gd name="connsiteX4" fmla="*/ 0 w 3707046"/>
                    <a:gd name="connsiteY4" fmla="*/ 2190825 h 3492575"/>
                    <a:gd name="connsiteX5" fmla="*/ 713923 w 370704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208641 w 3535596"/>
                    <a:gd name="connsiteY1" fmla="*/ 23857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713923 w 3535596"/>
                    <a:gd name="connsiteY0" fmla="*/ 0 h 3492575"/>
                    <a:gd name="connsiteX1" fmla="*/ 3399141 w 3535596"/>
                    <a:gd name="connsiteY1" fmla="*/ 410028 h 3492575"/>
                    <a:gd name="connsiteX2" fmla="*/ 3535596 w 3535596"/>
                    <a:gd name="connsiteY2" fmla="*/ 2522290 h 3492575"/>
                    <a:gd name="connsiteX3" fmla="*/ 1612069 w 3535596"/>
                    <a:gd name="connsiteY3" fmla="*/ 3492575 h 3492575"/>
                    <a:gd name="connsiteX4" fmla="*/ 0 w 3535596"/>
                    <a:gd name="connsiteY4" fmla="*/ 2190825 h 3492575"/>
                    <a:gd name="connsiteX5" fmla="*/ 713923 w 3535596"/>
                    <a:gd name="connsiteY5" fmla="*/ 0 h 3492575"/>
                    <a:gd name="connsiteX0" fmla="*/ 1018723 w 3535596"/>
                    <a:gd name="connsiteY0" fmla="*/ 0 h 3530675"/>
                    <a:gd name="connsiteX1" fmla="*/ 3399141 w 3535596"/>
                    <a:gd name="connsiteY1" fmla="*/ 448128 h 3530675"/>
                    <a:gd name="connsiteX2" fmla="*/ 3535596 w 3535596"/>
                    <a:gd name="connsiteY2" fmla="*/ 2560390 h 3530675"/>
                    <a:gd name="connsiteX3" fmla="*/ 1612069 w 3535596"/>
                    <a:gd name="connsiteY3" fmla="*/ 3530675 h 3530675"/>
                    <a:gd name="connsiteX4" fmla="*/ 0 w 3535596"/>
                    <a:gd name="connsiteY4" fmla="*/ 2228925 h 3530675"/>
                    <a:gd name="connsiteX5" fmla="*/ 1018723 w 3535596"/>
                    <a:gd name="connsiteY5" fmla="*/ 0 h 3530675"/>
                    <a:gd name="connsiteX0" fmla="*/ 961573 w 3478446"/>
                    <a:gd name="connsiteY0" fmla="*/ 0 h 3530675"/>
                    <a:gd name="connsiteX1" fmla="*/ 3341991 w 3478446"/>
                    <a:gd name="connsiteY1" fmla="*/ 448128 h 3530675"/>
                    <a:gd name="connsiteX2" fmla="*/ 3478446 w 3478446"/>
                    <a:gd name="connsiteY2" fmla="*/ 2560390 h 3530675"/>
                    <a:gd name="connsiteX3" fmla="*/ 1554919 w 3478446"/>
                    <a:gd name="connsiteY3" fmla="*/ 3530675 h 3530675"/>
                    <a:gd name="connsiteX4" fmla="*/ 0 w 3478446"/>
                    <a:gd name="connsiteY4" fmla="*/ 1790775 h 3530675"/>
                    <a:gd name="connsiteX5" fmla="*/ 961573 w 3478446"/>
                    <a:gd name="connsiteY5" fmla="*/ 0 h 3530675"/>
                    <a:gd name="connsiteX0" fmla="*/ 961573 w 3478446"/>
                    <a:gd name="connsiteY0" fmla="*/ 0 h 3359225"/>
                    <a:gd name="connsiteX1" fmla="*/ 3341991 w 3478446"/>
                    <a:gd name="connsiteY1" fmla="*/ 448128 h 3359225"/>
                    <a:gd name="connsiteX2" fmla="*/ 3478446 w 3478446"/>
                    <a:gd name="connsiteY2" fmla="*/ 2560390 h 3359225"/>
                    <a:gd name="connsiteX3" fmla="*/ 1459669 w 3478446"/>
                    <a:gd name="connsiteY3" fmla="*/ 3359225 h 3359225"/>
                    <a:gd name="connsiteX4" fmla="*/ 0 w 3478446"/>
                    <a:gd name="connsiteY4" fmla="*/ 1790775 h 3359225"/>
                    <a:gd name="connsiteX5" fmla="*/ 961573 w 3478446"/>
                    <a:gd name="connsiteY5" fmla="*/ 0 h 3359225"/>
                    <a:gd name="connsiteX0" fmla="*/ 1075873 w 3478446"/>
                    <a:gd name="connsiteY0" fmla="*/ 0 h 3397325"/>
                    <a:gd name="connsiteX1" fmla="*/ 3341991 w 3478446"/>
                    <a:gd name="connsiteY1" fmla="*/ 486228 h 3397325"/>
                    <a:gd name="connsiteX2" fmla="*/ 3478446 w 3478446"/>
                    <a:gd name="connsiteY2" fmla="*/ 2598490 h 3397325"/>
                    <a:gd name="connsiteX3" fmla="*/ 1459669 w 3478446"/>
                    <a:gd name="connsiteY3" fmla="*/ 3397325 h 3397325"/>
                    <a:gd name="connsiteX4" fmla="*/ 0 w 3478446"/>
                    <a:gd name="connsiteY4" fmla="*/ 1828875 h 3397325"/>
                    <a:gd name="connsiteX5" fmla="*/ 1075873 w 3478446"/>
                    <a:gd name="connsiteY5" fmla="*/ 0 h 3397325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368296"/>
                    <a:gd name="connsiteX1" fmla="*/ 3341991 w 3478446"/>
                    <a:gd name="connsiteY1" fmla="*/ 486228 h 3368296"/>
                    <a:gd name="connsiteX2" fmla="*/ 3478446 w 3478446"/>
                    <a:gd name="connsiteY2" fmla="*/ 2598490 h 3368296"/>
                    <a:gd name="connsiteX3" fmla="*/ 1300012 w 3478446"/>
                    <a:gd name="connsiteY3" fmla="*/ 3368296 h 3368296"/>
                    <a:gd name="connsiteX4" fmla="*/ 0 w 3478446"/>
                    <a:gd name="connsiteY4" fmla="*/ 1828875 h 3368296"/>
                    <a:gd name="connsiteX5" fmla="*/ 1075873 w 3478446"/>
                    <a:gd name="connsiteY5" fmla="*/ 0 h 3368296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075873 w 3478446"/>
                    <a:gd name="connsiteY0" fmla="*/ 0 h 3194124"/>
                    <a:gd name="connsiteX1" fmla="*/ 3341991 w 3478446"/>
                    <a:gd name="connsiteY1" fmla="*/ 486228 h 3194124"/>
                    <a:gd name="connsiteX2" fmla="*/ 3478446 w 3478446"/>
                    <a:gd name="connsiteY2" fmla="*/ 2598490 h 3194124"/>
                    <a:gd name="connsiteX3" fmla="*/ 1241955 w 3478446"/>
                    <a:gd name="connsiteY3" fmla="*/ 3194124 h 3194124"/>
                    <a:gd name="connsiteX4" fmla="*/ 0 w 3478446"/>
                    <a:gd name="connsiteY4" fmla="*/ 1828875 h 3194124"/>
                    <a:gd name="connsiteX5" fmla="*/ 1075873 w 3478446"/>
                    <a:gd name="connsiteY5" fmla="*/ 0 h 319412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05413 w 3478446"/>
                    <a:gd name="connsiteY0" fmla="*/ 0 h 3239844"/>
                    <a:gd name="connsiteX1" fmla="*/ 3341991 w 3478446"/>
                    <a:gd name="connsiteY1" fmla="*/ 531948 h 3239844"/>
                    <a:gd name="connsiteX2" fmla="*/ 3478446 w 3478446"/>
                    <a:gd name="connsiteY2" fmla="*/ 2644210 h 3239844"/>
                    <a:gd name="connsiteX3" fmla="*/ 1241955 w 3478446"/>
                    <a:gd name="connsiteY3" fmla="*/ 3239844 h 3239844"/>
                    <a:gd name="connsiteX4" fmla="*/ 0 w 3478446"/>
                    <a:gd name="connsiteY4" fmla="*/ 1874595 h 3239844"/>
                    <a:gd name="connsiteX5" fmla="*/ 1205413 w 3478446"/>
                    <a:gd name="connsiteY5" fmla="*/ 0 h 323984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478446"/>
                    <a:gd name="connsiteY0" fmla="*/ 0 h 3270324"/>
                    <a:gd name="connsiteX1" fmla="*/ 3341991 w 3478446"/>
                    <a:gd name="connsiteY1" fmla="*/ 562428 h 3270324"/>
                    <a:gd name="connsiteX2" fmla="*/ 3478446 w 3478446"/>
                    <a:gd name="connsiteY2" fmla="*/ 2674690 h 3270324"/>
                    <a:gd name="connsiteX3" fmla="*/ 1241955 w 3478446"/>
                    <a:gd name="connsiteY3" fmla="*/ 3270324 h 3270324"/>
                    <a:gd name="connsiteX4" fmla="*/ 0 w 3478446"/>
                    <a:gd name="connsiteY4" fmla="*/ 1905075 h 3270324"/>
                    <a:gd name="connsiteX5" fmla="*/ 1258753 w 34784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16546"/>
                    <a:gd name="connsiteY0" fmla="*/ 0 h 3270324"/>
                    <a:gd name="connsiteX1" fmla="*/ 3341991 w 3516546"/>
                    <a:gd name="connsiteY1" fmla="*/ 562428 h 3270324"/>
                    <a:gd name="connsiteX2" fmla="*/ 3516546 w 3516546"/>
                    <a:gd name="connsiteY2" fmla="*/ 2931865 h 3270324"/>
                    <a:gd name="connsiteX3" fmla="*/ 1241955 w 3516546"/>
                    <a:gd name="connsiteY3" fmla="*/ 3270324 h 3270324"/>
                    <a:gd name="connsiteX4" fmla="*/ 0 w 3516546"/>
                    <a:gd name="connsiteY4" fmla="*/ 1905075 h 3270324"/>
                    <a:gd name="connsiteX5" fmla="*/ 1258753 w 3516546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559409"/>
                    <a:gd name="connsiteY0" fmla="*/ 0 h 3270324"/>
                    <a:gd name="connsiteX1" fmla="*/ 3341991 w 3559409"/>
                    <a:gd name="connsiteY1" fmla="*/ 562428 h 3270324"/>
                    <a:gd name="connsiteX2" fmla="*/ 3559409 w 3559409"/>
                    <a:gd name="connsiteY2" fmla="*/ 2941390 h 3270324"/>
                    <a:gd name="connsiteX3" fmla="*/ 1241955 w 3559409"/>
                    <a:gd name="connsiteY3" fmla="*/ 3270324 h 3270324"/>
                    <a:gd name="connsiteX4" fmla="*/ 0 w 3559409"/>
                    <a:gd name="connsiteY4" fmla="*/ 1905075 h 3270324"/>
                    <a:gd name="connsiteX5" fmla="*/ 1258753 w 355940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0 w 3730859"/>
                    <a:gd name="connsiteY4" fmla="*/ 1905075 h 3270324"/>
                    <a:gd name="connsiteX5" fmla="*/ 1258753 w 3730859"/>
                    <a:gd name="connsiteY5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9076 w 3731182"/>
                    <a:gd name="connsiteY0" fmla="*/ 0 h 3270324"/>
                    <a:gd name="connsiteX1" fmla="*/ 3342314 w 3731182"/>
                    <a:gd name="connsiteY1" fmla="*/ 562428 h 3270324"/>
                    <a:gd name="connsiteX2" fmla="*/ 3731182 w 3731182"/>
                    <a:gd name="connsiteY2" fmla="*/ 3060453 h 3270324"/>
                    <a:gd name="connsiteX3" fmla="*/ 1242278 w 3731182"/>
                    <a:gd name="connsiteY3" fmla="*/ 3270324 h 3270324"/>
                    <a:gd name="connsiteX4" fmla="*/ 1130844 w 3731182"/>
                    <a:gd name="connsiteY4" fmla="*/ 2534004 h 3270324"/>
                    <a:gd name="connsiteX5" fmla="*/ 323 w 3731182"/>
                    <a:gd name="connsiteY5" fmla="*/ 1905075 h 3270324"/>
                    <a:gd name="connsiteX6" fmla="*/ 1259076 w 3731182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130521 w 3730859"/>
                    <a:gd name="connsiteY4" fmla="*/ 25340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54321 w 3730859"/>
                    <a:gd name="connsiteY4" fmla="*/ 26991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6696 w 3730859"/>
                    <a:gd name="connsiteY4" fmla="*/ 27118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6221 w 3730859"/>
                    <a:gd name="connsiteY4" fmla="*/ 268640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13046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3521 w 3730859"/>
                    <a:gd name="connsiteY4" fmla="*/ 2714979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1005902 w 3730859"/>
                    <a:gd name="connsiteY4" fmla="*/ 2743554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258753 w 3730859"/>
                    <a:gd name="connsiteY0" fmla="*/ 0 h 3270324"/>
                    <a:gd name="connsiteX1" fmla="*/ 3341991 w 3730859"/>
                    <a:gd name="connsiteY1" fmla="*/ 562428 h 3270324"/>
                    <a:gd name="connsiteX2" fmla="*/ 3730859 w 3730859"/>
                    <a:gd name="connsiteY2" fmla="*/ 3060453 h 3270324"/>
                    <a:gd name="connsiteX3" fmla="*/ 1241955 w 3730859"/>
                    <a:gd name="connsiteY3" fmla="*/ 3270324 h 3270324"/>
                    <a:gd name="connsiteX4" fmla="*/ 955896 w 3730859"/>
                    <a:gd name="connsiteY4" fmla="*/ 2774510 h 3270324"/>
                    <a:gd name="connsiteX5" fmla="*/ 0 w 3730859"/>
                    <a:gd name="connsiteY5" fmla="*/ 1905075 h 3270324"/>
                    <a:gd name="connsiteX6" fmla="*/ 1258753 w 3730859"/>
                    <a:gd name="connsiteY6" fmla="*/ 0 h 3270324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341991 w 3730859"/>
                    <a:gd name="connsiteY1" fmla="*/ 591485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181225 w 3730859"/>
                    <a:gd name="connsiteY0" fmla="*/ 0 h 3299381"/>
                    <a:gd name="connsiteX1" fmla="*/ 3476669 w 3730859"/>
                    <a:gd name="connsiteY1" fmla="*/ 491651 h 3299381"/>
                    <a:gd name="connsiteX2" fmla="*/ 3730859 w 3730859"/>
                    <a:gd name="connsiteY2" fmla="*/ 3089510 h 3299381"/>
                    <a:gd name="connsiteX3" fmla="*/ 1241955 w 3730859"/>
                    <a:gd name="connsiteY3" fmla="*/ 3299381 h 3299381"/>
                    <a:gd name="connsiteX4" fmla="*/ 955896 w 3730859"/>
                    <a:gd name="connsiteY4" fmla="*/ 2803567 h 3299381"/>
                    <a:gd name="connsiteX5" fmla="*/ 0 w 3730859"/>
                    <a:gd name="connsiteY5" fmla="*/ 1934132 h 3299381"/>
                    <a:gd name="connsiteX6" fmla="*/ 1181225 w 3730859"/>
                    <a:gd name="connsiteY6" fmla="*/ 0 h 329938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37142 w 3730859"/>
                    <a:gd name="connsiteY0" fmla="*/ 0 h 3311191"/>
                    <a:gd name="connsiteX1" fmla="*/ 3476669 w 3730859"/>
                    <a:gd name="connsiteY1" fmla="*/ 503461 h 3311191"/>
                    <a:gd name="connsiteX2" fmla="*/ 3730859 w 3730859"/>
                    <a:gd name="connsiteY2" fmla="*/ 3101320 h 3311191"/>
                    <a:gd name="connsiteX3" fmla="*/ 1241955 w 3730859"/>
                    <a:gd name="connsiteY3" fmla="*/ 3311191 h 3311191"/>
                    <a:gd name="connsiteX4" fmla="*/ 955896 w 3730859"/>
                    <a:gd name="connsiteY4" fmla="*/ 2815377 h 3311191"/>
                    <a:gd name="connsiteX5" fmla="*/ 0 w 3730859"/>
                    <a:gd name="connsiteY5" fmla="*/ 1945942 h 3311191"/>
                    <a:gd name="connsiteX6" fmla="*/ 1237142 w 3730859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703731"/>
                    <a:gd name="connsiteY0" fmla="*/ 0 h 3311191"/>
                    <a:gd name="connsiteX1" fmla="*/ 3449541 w 3703731"/>
                    <a:gd name="connsiteY1" fmla="*/ 503461 h 3311191"/>
                    <a:gd name="connsiteX2" fmla="*/ 3703731 w 3703731"/>
                    <a:gd name="connsiteY2" fmla="*/ 3101320 h 3311191"/>
                    <a:gd name="connsiteX3" fmla="*/ 1214827 w 3703731"/>
                    <a:gd name="connsiteY3" fmla="*/ 3311191 h 3311191"/>
                    <a:gd name="connsiteX4" fmla="*/ 928768 w 3703731"/>
                    <a:gd name="connsiteY4" fmla="*/ 2815377 h 3311191"/>
                    <a:gd name="connsiteX5" fmla="*/ 0 w 3703731"/>
                    <a:gd name="connsiteY5" fmla="*/ 1920743 h 3311191"/>
                    <a:gd name="connsiteX6" fmla="*/ 1210014 w 3703731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10014 w 3649127"/>
                    <a:gd name="connsiteY0" fmla="*/ 0 h 3311191"/>
                    <a:gd name="connsiteX1" fmla="*/ 3449541 w 3649127"/>
                    <a:gd name="connsiteY1" fmla="*/ 503461 h 3311191"/>
                    <a:gd name="connsiteX2" fmla="*/ 3649127 w 3649127"/>
                    <a:gd name="connsiteY2" fmla="*/ 3119342 h 3311191"/>
                    <a:gd name="connsiteX3" fmla="*/ 1214827 w 3649127"/>
                    <a:gd name="connsiteY3" fmla="*/ 3311191 h 3311191"/>
                    <a:gd name="connsiteX4" fmla="*/ 928768 w 3649127"/>
                    <a:gd name="connsiteY4" fmla="*/ 2815377 h 3311191"/>
                    <a:gd name="connsiteX5" fmla="*/ 0 w 3649127"/>
                    <a:gd name="connsiteY5" fmla="*/ 1920743 h 3311191"/>
                    <a:gd name="connsiteX6" fmla="*/ 1210014 w 3649127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04149 w 3643262"/>
                    <a:gd name="connsiteY0" fmla="*/ 0 h 3311191"/>
                    <a:gd name="connsiteX1" fmla="*/ 3443676 w 3643262"/>
                    <a:gd name="connsiteY1" fmla="*/ 503461 h 3311191"/>
                    <a:gd name="connsiteX2" fmla="*/ 3643262 w 3643262"/>
                    <a:gd name="connsiteY2" fmla="*/ 3119342 h 3311191"/>
                    <a:gd name="connsiteX3" fmla="*/ 1208962 w 3643262"/>
                    <a:gd name="connsiteY3" fmla="*/ 3311191 h 3311191"/>
                    <a:gd name="connsiteX4" fmla="*/ 922903 w 3643262"/>
                    <a:gd name="connsiteY4" fmla="*/ 2815377 h 3311191"/>
                    <a:gd name="connsiteX5" fmla="*/ 0 w 3643262"/>
                    <a:gd name="connsiteY5" fmla="*/ 1887054 h 3311191"/>
                    <a:gd name="connsiteX6" fmla="*/ 1204149 w 3643262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  <a:gd name="connsiteX0" fmla="*/ 1229001 w 3668114"/>
                    <a:gd name="connsiteY0" fmla="*/ 0 h 3311191"/>
                    <a:gd name="connsiteX1" fmla="*/ 3468528 w 3668114"/>
                    <a:gd name="connsiteY1" fmla="*/ 503461 h 3311191"/>
                    <a:gd name="connsiteX2" fmla="*/ 3668114 w 3668114"/>
                    <a:gd name="connsiteY2" fmla="*/ 3119342 h 3311191"/>
                    <a:gd name="connsiteX3" fmla="*/ 1233814 w 3668114"/>
                    <a:gd name="connsiteY3" fmla="*/ 3311191 h 3311191"/>
                    <a:gd name="connsiteX4" fmla="*/ 947755 w 3668114"/>
                    <a:gd name="connsiteY4" fmla="*/ 2815377 h 3311191"/>
                    <a:gd name="connsiteX5" fmla="*/ 0 w 3668114"/>
                    <a:gd name="connsiteY5" fmla="*/ 1892302 h 3311191"/>
                    <a:gd name="connsiteX6" fmla="*/ 1229001 w 3668114"/>
                    <a:gd name="connsiteY6" fmla="*/ 0 h 3311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68114" h="3311191">
                      <a:moveTo>
                        <a:pt x="1229001" y="0"/>
                      </a:moveTo>
                      <a:cubicBezTo>
                        <a:pt x="1726461" y="746376"/>
                        <a:pt x="2301161" y="1086235"/>
                        <a:pt x="3468528" y="503461"/>
                      </a:cubicBezTo>
                      <a:cubicBezTo>
                        <a:pt x="2878058" y="1100934"/>
                        <a:pt x="2692526" y="2170178"/>
                        <a:pt x="3668114" y="3119342"/>
                      </a:cubicBezTo>
                      <a:cubicBezTo>
                        <a:pt x="2699394" y="2369205"/>
                        <a:pt x="1537027" y="2518106"/>
                        <a:pt x="1233814" y="3311191"/>
                      </a:cubicBezTo>
                      <a:cubicBezTo>
                        <a:pt x="1255508" y="2831337"/>
                        <a:pt x="1181857" y="2530056"/>
                        <a:pt x="947755" y="2815377"/>
                      </a:cubicBezTo>
                      <a:cubicBezTo>
                        <a:pt x="1336481" y="2226098"/>
                        <a:pt x="569284" y="2008257"/>
                        <a:pt x="0" y="1892302"/>
                      </a:cubicBezTo>
                      <a:cubicBezTo>
                        <a:pt x="609581" y="1823551"/>
                        <a:pt x="1437644" y="951982"/>
                        <a:pt x="1229001" y="0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 w="76200" cap="rnd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FB17AB5A-4FA6-6C15-1B45-52E646DB06BF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9279085" y="5572991"/>
                  <a:ext cx="6057649" cy="10170008"/>
                  <a:chOff x="9279085" y="5572991"/>
                  <a:chExt cx="6057649" cy="10170008"/>
                </a:xfrm>
              </p:grpSpPr>
              <p:sp>
                <p:nvSpPr>
                  <p:cNvPr id="2346" name="Freeform: Shape 2345">
                    <a:extLst>
                      <a:ext uri="{FF2B5EF4-FFF2-40B4-BE49-F238E27FC236}">
                        <a16:creationId xmlns:a16="http://schemas.microsoft.com/office/drawing/2014/main" id="{2A2E0014-DF22-2D50-9DB9-663FA87AC34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48384" y="9166240"/>
                    <a:ext cx="585224" cy="1980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85224" h="198064">
                        <a:moveTo>
                          <a:pt x="0" y="0"/>
                        </a:moveTo>
                        <a:cubicBezTo>
                          <a:pt x="38327" y="131874"/>
                          <a:pt x="127910" y="258423"/>
                          <a:pt x="585224" y="166913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1" name="Freeform: Shape 2360">
                    <a:extLst>
                      <a:ext uri="{FF2B5EF4-FFF2-40B4-BE49-F238E27FC236}">
                        <a16:creationId xmlns:a16="http://schemas.microsoft.com/office/drawing/2014/main" id="{B9DFB09E-B7B7-63F0-F3D0-52FD63788D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151992" y="6681809"/>
                    <a:ext cx="947073" cy="73895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47073" h="738958">
                        <a:moveTo>
                          <a:pt x="927346" y="738958"/>
                        </a:moveTo>
                        <a:cubicBezTo>
                          <a:pt x="1083783" y="-555378"/>
                          <a:pt x="266586" y="269671"/>
                          <a:pt x="0" y="151491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7" name="Freeform: Shape 2366">
                    <a:extLst>
                      <a:ext uri="{FF2B5EF4-FFF2-40B4-BE49-F238E27FC236}">
                        <a16:creationId xmlns:a16="http://schemas.microsoft.com/office/drawing/2014/main" id="{1EC7CB1E-7159-F98D-7A56-01BF9BC033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82367">
                    <a:off x="11125738" y="6692599"/>
                    <a:ext cx="934378" cy="79856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34378" h="798564">
                        <a:moveTo>
                          <a:pt x="914720" y="798564"/>
                        </a:moveTo>
                        <a:cubicBezTo>
                          <a:pt x="1069609" y="-597558"/>
                          <a:pt x="266586" y="286896"/>
                          <a:pt x="0" y="168716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8" name="Freeform: Shape 2347">
                    <a:extLst>
                      <a:ext uri="{FF2B5EF4-FFF2-40B4-BE49-F238E27FC236}">
                        <a16:creationId xmlns:a16="http://schemas.microsoft.com/office/drawing/2014/main" id="{98A59D52-0AAC-144F-70CA-16D6E8D285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835905" y="9546971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5CB349E9-E89A-F8F8-6327-9A7A203217E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58884">
                    <a:off x="11807465" y="9527985"/>
                    <a:ext cx="500698" cy="13113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698" h="1311367">
                        <a:moveTo>
                          <a:pt x="497410" y="1311367"/>
                        </a:moveTo>
                        <a:cubicBezTo>
                          <a:pt x="558597" y="779031"/>
                          <a:pt x="-258600" y="403930"/>
                          <a:pt x="8441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" name="Freeform: Shape 2">
                    <a:extLst>
                      <a:ext uri="{FF2B5EF4-FFF2-40B4-BE49-F238E27FC236}">
                        <a16:creationId xmlns:a16="http://schemas.microsoft.com/office/drawing/2014/main" id="{7962C8D5-86CA-A588-B9CA-0DD56CE9925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2904388" y="9314120"/>
                    <a:ext cx="368005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68005" h="1319750">
                        <a:moveTo>
                          <a:pt x="901" y="1319750"/>
                        </a:moveTo>
                        <a:cubicBezTo>
                          <a:pt x="-29911" y="859568"/>
                          <a:pt x="743121" y="441209"/>
                          <a:pt x="132356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5" name="Freeform: Shape 4">
                    <a:extLst>
                      <a:ext uri="{FF2B5EF4-FFF2-40B4-BE49-F238E27FC236}">
                        <a16:creationId xmlns:a16="http://schemas.microsoft.com/office/drawing/2014/main" id="{79139A6B-6860-8CC4-B258-79390D6ED53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952166" y="9316717"/>
                    <a:ext cx="343137" cy="131975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  <a:gd name="connsiteX0" fmla="*/ 71705 w 238107"/>
                      <a:gd name="connsiteY0" fmla="*/ 1457371 h 1457371"/>
                      <a:gd name="connsiteX1" fmla="*/ 238107 w 238107"/>
                      <a:gd name="connsiteY1" fmla="*/ 0 h 1457371"/>
                      <a:gd name="connsiteX0" fmla="*/ 226674 w 226674"/>
                      <a:gd name="connsiteY0" fmla="*/ 1867604 h 1867604"/>
                      <a:gd name="connsiteX1" fmla="*/ 166747 w 226674"/>
                      <a:gd name="connsiteY1" fmla="*/ 0 h 1867604"/>
                      <a:gd name="connsiteX0" fmla="*/ 59927 w 216387"/>
                      <a:gd name="connsiteY0" fmla="*/ 1867604 h 1867604"/>
                      <a:gd name="connsiteX1" fmla="*/ 0 w 216387"/>
                      <a:gd name="connsiteY1" fmla="*/ 0 h 1867604"/>
                      <a:gd name="connsiteX0" fmla="*/ 93984 w 227101"/>
                      <a:gd name="connsiteY0" fmla="*/ 1373477 h 1373477"/>
                      <a:gd name="connsiteX1" fmla="*/ 0 w 227101"/>
                      <a:gd name="connsiteY1" fmla="*/ 0 h 1373477"/>
                      <a:gd name="connsiteX0" fmla="*/ 93984 w 404954"/>
                      <a:gd name="connsiteY0" fmla="*/ 1373477 h 1386289"/>
                      <a:gd name="connsiteX1" fmla="*/ 0 w 404954"/>
                      <a:gd name="connsiteY1" fmla="*/ 0 h 1386289"/>
                      <a:gd name="connsiteX0" fmla="*/ 93984 w 160478"/>
                      <a:gd name="connsiteY0" fmla="*/ 1373477 h 1373477"/>
                      <a:gd name="connsiteX1" fmla="*/ 0 w 160478"/>
                      <a:gd name="connsiteY1" fmla="*/ 0 h 1373477"/>
                      <a:gd name="connsiteX0" fmla="*/ 58290 w 536270"/>
                      <a:gd name="connsiteY0" fmla="*/ 1468740 h 1468740"/>
                      <a:gd name="connsiteX1" fmla="*/ 429156 w 536270"/>
                      <a:gd name="connsiteY1" fmla="*/ 0 h 1468740"/>
                      <a:gd name="connsiteX0" fmla="*/ 0 w 516789"/>
                      <a:gd name="connsiteY0" fmla="*/ 1468740 h 1468740"/>
                      <a:gd name="connsiteX1" fmla="*/ 370866 w 516789"/>
                      <a:gd name="connsiteY1" fmla="*/ 0 h 1468740"/>
                      <a:gd name="connsiteX0" fmla="*/ 0 w 319153"/>
                      <a:gd name="connsiteY0" fmla="*/ 1319750 h 1319750"/>
                      <a:gd name="connsiteX1" fmla="*/ 131455 w 319153"/>
                      <a:gd name="connsiteY1" fmla="*/ 0 h 1319750"/>
                      <a:gd name="connsiteX0" fmla="*/ 0 w 389336"/>
                      <a:gd name="connsiteY0" fmla="*/ 1319750 h 1319750"/>
                      <a:gd name="connsiteX1" fmla="*/ 131455 w 389336"/>
                      <a:gd name="connsiteY1" fmla="*/ 0 h 1319750"/>
                      <a:gd name="connsiteX0" fmla="*/ 901 w 368005"/>
                      <a:gd name="connsiteY0" fmla="*/ 1319750 h 1319750"/>
                      <a:gd name="connsiteX1" fmla="*/ 132356 w 368005"/>
                      <a:gd name="connsiteY1" fmla="*/ 0 h 1319750"/>
                      <a:gd name="connsiteX0" fmla="*/ 972 w 343137"/>
                      <a:gd name="connsiteY0" fmla="*/ 1319750 h 1319750"/>
                      <a:gd name="connsiteX1" fmla="*/ 132427 w 343137"/>
                      <a:gd name="connsiteY1" fmla="*/ 0 h 1319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3137" h="1319750">
                        <a:moveTo>
                          <a:pt x="972" y="1319750"/>
                        </a:moveTo>
                        <a:cubicBezTo>
                          <a:pt x="-29840" y="859568"/>
                          <a:pt x="686042" y="445971"/>
                          <a:pt x="13242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27636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F966B3E2-05FA-183E-6D4B-0967E8536F5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83556" y="9418376"/>
                    <a:ext cx="2814263" cy="632462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933450 w 2744680"/>
                      <a:gd name="connsiteY0" fmla="*/ 21 h 6381771"/>
                      <a:gd name="connsiteX1" fmla="*/ 2724150 w 2744680"/>
                      <a:gd name="connsiteY1" fmla="*/ 2438421 h 6381771"/>
                      <a:gd name="connsiteX2" fmla="*/ 0 w 2744680"/>
                      <a:gd name="connsiteY2" fmla="*/ 6381771 h 6381771"/>
                      <a:gd name="connsiteX0" fmla="*/ 933450 w 2727307"/>
                      <a:gd name="connsiteY0" fmla="*/ 21 h 6381771"/>
                      <a:gd name="connsiteX1" fmla="*/ 2724150 w 2727307"/>
                      <a:gd name="connsiteY1" fmla="*/ 2438421 h 6381771"/>
                      <a:gd name="connsiteX2" fmla="*/ 0 w 2727307"/>
                      <a:gd name="connsiteY2" fmla="*/ 6381771 h 6381771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33450 w 2799585"/>
                      <a:gd name="connsiteY0" fmla="*/ 22 h 6381772"/>
                      <a:gd name="connsiteX1" fmla="*/ 2796722 w 2799585"/>
                      <a:gd name="connsiteY1" fmla="*/ 2394880 h 6381772"/>
                      <a:gd name="connsiteX2" fmla="*/ 0 w 2799585"/>
                      <a:gd name="connsiteY2" fmla="*/ 6381772 h 6381772"/>
                      <a:gd name="connsiteX0" fmla="*/ 947738 w 2816536"/>
                      <a:gd name="connsiteY0" fmla="*/ 23 h 6362723"/>
                      <a:gd name="connsiteX1" fmla="*/ 2796722 w 2816536"/>
                      <a:gd name="connsiteY1" fmla="*/ 2375831 h 6362723"/>
                      <a:gd name="connsiteX2" fmla="*/ 0 w 2816536"/>
                      <a:gd name="connsiteY2" fmla="*/ 6362723 h 6362723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33450 w 2815755"/>
                      <a:gd name="connsiteY0" fmla="*/ 22 h 6377009"/>
                      <a:gd name="connsiteX1" fmla="*/ 2796722 w 2815755"/>
                      <a:gd name="connsiteY1" fmla="*/ 2390117 h 6377009"/>
                      <a:gd name="connsiteX2" fmla="*/ 0 w 2815755"/>
                      <a:gd name="connsiteY2" fmla="*/ 6377009 h 6377009"/>
                      <a:gd name="connsiteX0" fmla="*/ 933450 w 2815755"/>
                      <a:gd name="connsiteY0" fmla="*/ 23 h 6348435"/>
                      <a:gd name="connsiteX1" fmla="*/ 2796722 w 2815755"/>
                      <a:gd name="connsiteY1" fmla="*/ 2361543 h 6348435"/>
                      <a:gd name="connsiteX2" fmla="*/ 0 w 2815755"/>
                      <a:gd name="connsiteY2" fmla="*/ 6348435 h 6348435"/>
                      <a:gd name="connsiteX0" fmla="*/ 914400 w 2814751"/>
                      <a:gd name="connsiteY0" fmla="*/ 22 h 6377009"/>
                      <a:gd name="connsiteX1" fmla="*/ 2796722 w 2814751"/>
                      <a:gd name="connsiteY1" fmla="*/ 2390117 h 6377009"/>
                      <a:gd name="connsiteX2" fmla="*/ 0 w 2814751"/>
                      <a:gd name="connsiteY2" fmla="*/ 6377009 h 6377009"/>
                      <a:gd name="connsiteX0" fmla="*/ 914400 w 2814751"/>
                      <a:gd name="connsiteY0" fmla="*/ 23 h 6362723"/>
                      <a:gd name="connsiteX1" fmla="*/ 2796722 w 2814751"/>
                      <a:gd name="connsiteY1" fmla="*/ 2375831 h 6362723"/>
                      <a:gd name="connsiteX2" fmla="*/ 0 w 2814751"/>
                      <a:gd name="connsiteY2" fmla="*/ 6362723 h 6362723"/>
                      <a:gd name="connsiteX0" fmla="*/ 919162 w 2814998"/>
                      <a:gd name="connsiteY0" fmla="*/ 23 h 6348435"/>
                      <a:gd name="connsiteX1" fmla="*/ 2796722 w 2814998"/>
                      <a:gd name="connsiteY1" fmla="*/ 2361543 h 6348435"/>
                      <a:gd name="connsiteX2" fmla="*/ 0 w 2814998"/>
                      <a:gd name="connsiteY2" fmla="*/ 6348435 h 6348435"/>
                      <a:gd name="connsiteX0" fmla="*/ 923924 w 2815248"/>
                      <a:gd name="connsiteY0" fmla="*/ 24 h 6329386"/>
                      <a:gd name="connsiteX1" fmla="*/ 2796722 w 2815248"/>
                      <a:gd name="connsiteY1" fmla="*/ 2342494 h 6329386"/>
                      <a:gd name="connsiteX2" fmla="*/ 0 w 2815248"/>
                      <a:gd name="connsiteY2" fmla="*/ 6329386 h 6329386"/>
                      <a:gd name="connsiteX0" fmla="*/ 923924 w 2815248"/>
                      <a:gd name="connsiteY0" fmla="*/ 24 h 6315099"/>
                      <a:gd name="connsiteX1" fmla="*/ 2796722 w 2815248"/>
                      <a:gd name="connsiteY1" fmla="*/ 2328207 h 6315099"/>
                      <a:gd name="connsiteX2" fmla="*/ 0 w 2815248"/>
                      <a:gd name="connsiteY2" fmla="*/ 6315099 h 6315099"/>
                      <a:gd name="connsiteX0" fmla="*/ 904874 w 2814263"/>
                      <a:gd name="connsiteY0" fmla="*/ 23 h 6324623"/>
                      <a:gd name="connsiteX1" fmla="*/ 2796722 w 2814263"/>
                      <a:gd name="connsiteY1" fmla="*/ 2337731 h 6324623"/>
                      <a:gd name="connsiteX2" fmla="*/ 0 w 2814263"/>
                      <a:gd name="connsiteY2" fmla="*/ 6324623 h 63246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814263" h="6324623">
                        <a:moveTo>
                          <a:pt x="904874" y="23"/>
                        </a:moveTo>
                        <a:cubicBezTo>
                          <a:pt x="2109786" y="-6327"/>
                          <a:pt x="2947534" y="1283631"/>
                          <a:pt x="2796722" y="2337731"/>
                        </a:cubicBezTo>
                        <a:cubicBezTo>
                          <a:pt x="2645910" y="3391831"/>
                          <a:pt x="195262" y="4445023"/>
                          <a:pt x="0" y="6324623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A11D9E-93E8-6F91-C145-93A56664D36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329032" y="8799132"/>
                    <a:ext cx="1346962" cy="319019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0 w 1257300"/>
                      <a:gd name="connsiteY0" fmla="*/ 0 h 2819400"/>
                      <a:gd name="connsiteX1" fmla="*/ 1257300 w 1257300"/>
                      <a:gd name="connsiteY1" fmla="*/ 2819400 h 2819400"/>
                      <a:gd name="connsiteX0" fmla="*/ 0 w 1344386"/>
                      <a:gd name="connsiteY0" fmla="*/ 0 h 2790372"/>
                      <a:gd name="connsiteX1" fmla="*/ 1344386 w 1344386"/>
                      <a:gd name="connsiteY1" fmla="*/ 2790372 h 2790372"/>
                      <a:gd name="connsiteX0" fmla="*/ 0 w 1329872"/>
                      <a:gd name="connsiteY0" fmla="*/ 0 h 2674257"/>
                      <a:gd name="connsiteX1" fmla="*/ 1329872 w 1329872"/>
                      <a:gd name="connsiteY1" fmla="*/ 2674257 h 26742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318094"/>
                      <a:gd name="connsiteY0" fmla="*/ 0 h 2572657"/>
                      <a:gd name="connsiteX1" fmla="*/ 1315358 w 1318094"/>
                      <a:gd name="connsiteY1" fmla="*/ 2572657 h 2572657"/>
                      <a:gd name="connsiteX0" fmla="*/ 0 w 1315358"/>
                      <a:gd name="connsiteY0" fmla="*/ 0 h 2572657"/>
                      <a:gd name="connsiteX1" fmla="*/ 1315358 w 1315358"/>
                      <a:gd name="connsiteY1" fmla="*/ 2572657 h 2572657"/>
                      <a:gd name="connsiteX0" fmla="*/ 0 w 1416958"/>
                      <a:gd name="connsiteY0" fmla="*/ 0 h 2788557"/>
                      <a:gd name="connsiteX1" fmla="*/ 1416958 w 1416958"/>
                      <a:gd name="connsiteY1" fmla="*/ 2788557 h 2788557"/>
                      <a:gd name="connsiteX0" fmla="*/ 0 w 1378858"/>
                      <a:gd name="connsiteY0" fmla="*/ 0 h 2775857"/>
                      <a:gd name="connsiteX1" fmla="*/ 1378858 w 1378858"/>
                      <a:gd name="connsiteY1" fmla="*/ 2775857 h 2775857"/>
                      <a:gd name="connsiteX0" fmla="*/ 0 w 1388224"/>
                      <a:gd name="connsiteY0" fmla="*/ 0 h 2775857"/>
                      <a:gd name="connsiteX1" fmla="*/ 1378858 w 1388224"/>
                      <a:gd name="connsiteY1" fmla="*/ 2775857 h 2775857"/>
                      <a:gd name="connsiteX0" fmla="*/ 0 w 1344412"/>
                      <a:gd name="connsiteY0" fmla="*/ 0 h 2896507"/>
                      <a:gd name="connsiteX1" fmla="*/ 1334408 w 1344412"/>
                      <a:gd name="connsiteY1" fmla="*/ 2896507 h 2896507"/>
                      <a:gd name="connsiteX0" fmla="*/ 0 w 1313172"/>
                      <a:gd name="connsiteY0" fmla="*/ 0 h 2947307"/>
                      <a:gd name="connsiteX1" fmla="*/ 1302658 w 1313172"/>
                      <a:gd name="connsiteY1" fmla="*/ 2947307 h 2947307"/>
                      <a:gd name="connsiteX0" fmla="*/ 0 w 1338297"/>
                      <a:gd name="connsiteY0" fmla="*/ 0 h 2947307"/>
                      <a:gd name="connsiteX1" fmla="*/ 1302658 w 1338297"/>
                      <a:gd name="connsiteY1" fmla="*/ 2947307 h 2947307"/>
                      <a:gd name="connsiteX0" fmla="*/ 0 w 1340777"/>
                      <a:gd name="connsiteY0" fmla="*/ 0 h 2947307"/>
                      <a:gd name="connsiteX1" fmla="*/ 1302658 w 1340777"/>
                      <a:gd name="connsiteY1" fmla="*/ 2947307 h 2947307"/>
                      <a:gd name="connsiteX0" fmla="*/ 0 w 1340777"/>
                      <a:gd name="connsiteY0" fmla="*/ 0 h 2991757"/>
                      <a:gd name="connsiteX1" fmla="*/ 1302658 w 1340777"/>
                      <a:gd name="connsiteY1" fmla="*/ 2991757 h 2991757"/>
                      <a:gd name="connsiteX0" fmla="*/ 0 w 1310622"/>
                      <a:gd name="connsiteY0" fmla="*/ 0 h 3214007"/>
                      <a:gd name="connsiteX1" fmla="*/ 1270908 w 1310622"/>
                      <a:gd name="connsiteY1" fmla="*/ 3214007 h 3214007"/>
                      <a:gd name="connsiteX0" fmla="*/ 0 w 1292167"/>
                      <a:gd name="connsiteY0" fmla="*/ 0 h 3214007"/>
                      <a:gd name="connsiteX1" fmla="*/ 1270908 w 1292167"/>
                      <a:gd name="connsiteY1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292024"/>
                      <a:gd name="connsiteY0" fmla="*/ 0 h 3214007"/>
                      <a:gd name="connsiteX1" fmla="*/ 600648 w 1292024"/>
                      <a:gd name="connsiteY1" fmla="*/ 940347 h 3214007"/>
                      <a:gd name="connsiteX2" fmla="*/ 1270908 w 1292024"/>
                      <a:gd name="connsiteY2" fmla="*/ 3214007 h 3214007"/>
                      <a:gd name="connsiteX0" fmla="*/ 0 w 1307037"/>
                      <a:gd name="connsiteY0" fmla="*/ 0 h 3214007"/>
                      <a:gd name="connsiteX1" fmla="*/ 600648 w 1307037"/>
                      <a:gd name="connsiteY1" fmla="*/ 940347 h 3214007"/>
                      <a:gd name="connsiteX2" fmla="*/ 1270908 w 1307037"/>
                      <a:gd name="connsiteY2" fmla="*/ 3214007 h 3214007"/>
                      <a:gd name="connsiteX0" fmla="*/ 0 w 1304094"/>
                      <a:gd name="connsiteY0" fmla="*/ 0 h 3214007"/>
                      <a:gd name="connsiteX1" fmla="*/ 530798 w 1304094"/>
                      <a:gd name="connsiteY1" fmla="*/ 927647 h 3214007"/>
                      <a:gd name="connsiteX2" fmla="*/ 1270908 w 1304094"/>
                      <a:gd name="connsiteY2" fmla="*/ 3214007 h 3214007"/>
                      <a:gd name="connsiteX0" fmla="*/ 0 w 1304593"/>
                      <a:gd name="connsiteY0" fmla="*/ 0 h 3214007"/>
                      <a:gd name="connsiteX1" fmla="*/ 543498 w 1304593"/>
                      <a:gd name="connsiteY1" fmla="*/ 895897 h 3214007"/>
                      <a:gd name="connsiteX2" fmla="*/ 1270908 w 1304593"/>
                      <a:gd name="connsiteY2" fmla="*/ 3214007 h 321400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8225 w 1354136"/>
                      <a:gd name="connsiteY0" fmla="*/ 0 h 3220357"/>
                      <a:gd name="connsiteX1" fmla="*/ 589823 w 1354136"/>
                      <a:gd name="connsiteY1" fmla="*/ 902247 h 3220357"/>
                      <a:gd name="connsiteX2" fmla="*/ 1317233 w 1354136"/>
                      <a:gd name="connsiteY2" fmla="*/ 3220357 h 3220357"/>
                      <a:gd name="connsiteX0" fmla="*/ 9933 w 1355844"/>
                      <a:gd name="connsiteY0" fmla="*/ 0 h 3220357"/>
                      <a:gd name="connsiteX1" fmla="*/ 591531 w 1355844"/>
                      <a:gd name="connsiteY1" fmla="*/ 902247 h 3220357"/>
                      <a:gd name="connsiteX2" fmla="*/ 1318941 w 1355844"/>
                      <a:gd name="connsiteY2" fmla="*/ 3220357 h 3220357"/>
                      <a:gd name="connsiteX0" fmla="*/ 6857 w 1345699"/>
                      <a:gd name="connsiteY0" fmla="*/ 0 h 3220357"/>
                      <a:gd name="connsiteX1" fmla="*/ 588455 w 1345699"/>
                      <a:gd name="connsiteY1" fmla="*/ 902247 h 3220357"/>
                      <a:gd name="connsiteX2" fmla="*/ 1315865 w 1345699"/>
                      <a:gd name="connsiteY2" fmla="*/ 3220357 h 3220357"/>
                      <a:gd name="connsiteX0" fmla="*/ 8225 w 1350487"/>
                      <a:gd name="connsiteY0" fmla="*/ 0 h 3220357"/>
                      <a:gd name="connsiteX1" fmla="*/ 589823 w 1350487"/>
                      <a:gd name="connsiteY1" fmla="*/ 902247 h 3220357"/>
                      <a:gd name="connsiteX2" fmla="*/ 1317233 w 1350487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2262"/>
                      <a:gd name="connsiteY0" fmla="*/ 0 h 3220357"/>
                      <a:gd name="connsiteX1" fmla="*/ 581598 w 1342262"/>
                      <a:gd name="connsiteY1" fmla="*/ 902247 h 3220357"/>
                      <a:gd name="connsiteX2" fmla="*/ 1309008 w 1342262"/>
                      <a:gd name="connsiteY2" fmla="*/ 3220357 h 3220357"/>
                      <a:gd name="connsiteX0" fmla="*/ 0 w 1341340"/>
                      <a:gd name="connsiteY0" fmla="*/ 0 h 3220357"/>
                      <a:gd name="connsiteX1" fmla="*/ 581598 w 1341340"/>
                      <a:gd name="connsiteY1" fmla="*/ 902247 h 3220357"/>
                      <a:gd name="connsiteX2" fmla="*/ 1309008 w 1341340"/>
                      <a:gd name="connsiteY2" fmla="*/ 3220357 h 3220357"/>
                      <a:gd name="connsiteX0" fmla="*/ 0 w 1332703"/>
                      <a:gd name="connsiteY0" fmla="*/ 0 h 3220357"/>
                      <a:gd name="connsiteX1" fmla="*/ 581598 w 1332703"/>
                      <a:gd name="connsiteY1" fmla="*/ 902247 h 3220357"/>
                      <a:gd name="connsiteX2" fmla="*/ 1309008 w 1332703"/>
                      <a:gd name="connsiteY2" fmla="*/ 3220357 h 3220357"/>
                      <a:gd name="connsiteX0" fmla="*/ 0 w 1319520"/>
                      <a:gd name="connsiteY0" fmla="*/ 0 h 3215594"/>
                      <a:gd name="connsiteX1" fmla="*/ 581598 w 1319520"/>
                      <a:gd name="connsiteY1" fmla="*/ 902247 h 3215594"/>
                      <a:gd name="connsiteX2" fmla="*/ 1294721 w 1319520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4513"/>
                      <a:gd name="connsiteY0" fmla="*/ 0 h 3215594"/>
                      <a:gd name="connsiteX1" fmla="*/ 581598 w 1324513"/>
                      <a:gd name="connsiteY1" fmla="*/ 902247 h 3215594"/>
                      <a:gd name="connsiteX2" fmla="*/ 1294721 w 1324513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3334"/>
                      <a:gd name="connsiteY0" fmla="*/ 0 h 3215594"/>
                      <a:gd name="connsiteX1" fmla="*/ 581598 w 1323334"/>
                      <a:gd name="connsiteY1" fmla="*/ 902247 h 3215594"/>
                      <a:gd name="connsiteX2" fmla="*/ 1294721 w 1323334"/>
                      <a:gd name="connsiteY2" fmla="*/ 3215594 h 3215594"/>
                      <a:gd name="connsiteX0" fmla="*/ 0 w 1322595"/>
                      <a:gd name="connsiteY0" fmla="*/ 0 h 3215594"/>
                      <a:gd name="connsiteX1" fmla="*/ 581598 w 1322595"/>
                      <a:gd name="connsiteY1" fmla="*/ 902247 h 3215594"/>
                      <a:gd name="connsiteX2" fmla="*/ 1294721 w 1322595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3881"/>
                      <a:gd name="connsiteY0" fmla="*/ 0 h 3215594"/>
                      <a:gd name="connsiteX1" fmla="*/ 595886 w 1333881"/>
                      <a:gd name="connsiteY1" fmla="*/ 902247 h 3215594"/>
                      <a:gd name="connsiteX2" fmla="*/ 1309009 w 1333881"/>
                      <a:gd name="connsiteY2" fmla="*/ 3215594 h 3215594"/>
                      <a:gd name="connsiteX0" fmla="*/ 0 w 1335101"/>
                      <a:gd name="connsiteY0" fmla="*/ 0 h 3215594"/>
                      <a:gd name="connsiteX1" fmla="*/ 595886 w 1335101"/>
                      <a:gd name="connsiteY1" fmla="*/ 902247 h 3215594"/>
                      <a:gd name="connsiteX2" fmla="*/ 1309009 w 1335101"/>
                      <a:gd name="connsiteY2" fmla="*/ 3215594 h 3215594"/>
                      <a:gd name="connsiteX0" fmla="*/ 0 w 1334037"/>
                      <a:gd name="connsiteY0" fmla="*/ 0 h 3215594"/>
                      <a:gd name="connsiteX1" fmla="*/ 564136 w 1334037"/>
                      <a:gd name="connsiteY1" fmla="*/ 908597 h 3215594"/>
                      <a:gd name="connsiteX2" fmla="*/ 1309009 w 1334037"/>
                      <a:gd name="connsiteY2" fmla="*/ 3215594 h 3215594"/>
                      <a:gd name="connsiteX0" fmla="*/ 0 w 1333246"/>
                      <a:gd name="connsiteY0" fmla="*/ 0 h 3215594"/>
                      <a:gd name="connsiteX1" fmla="*/ 538736 w 1333246"/>
                      <a:gd name="connsiteY1" fmla="*/ 914947 h 3215594"/>
                      <a:gd name="connsiteX2" fmla="*/ 1309009 w 1333246"/>
                      <a:gd name="connsiteY2" fmla="*/ 3215594 h 3215594"/>
                      <a:gd name="connsiteX0" fmla="*/ 0 w 1332502"/>
                      <a:gd name="connsiteY0" fmla="*/ 0 h 3215594"/>
                      <a:gd name="connsiteX1" fmla="*/ 513336 w 1332502"/>
                      <a:gd name="connsiteY1" fmla="*/ 927647 h 3215594"/>
                      <a:gd name="connsiteX2" fmla="*/ 1309009 w 1332502"/>
                      <a:gd name="connsiteY2" fmla="*/ 3215594 h 3215594"/>
                      <a:gd name="connsiteX0" fmla="*/ 0 w 1328000"/>
                      <a:gd name="connsiteY0" fmla="*/ 0 h 3215594"/>
                      <a:gd name="connsiteX1" fmla="*/ 513336 w 1328000"/>
                      <a:gd name="connsiteY1" fmla="*/ 927647 h 3215594"/>
                      <a:gd name="connsiteX2" fmla="*/ 1309009 w 1328000"/>
                      <a:gd name="connsiteY2" fmla="*/ 3215594 h 32155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5861"/>
                      <a:gd name="connsiteY0" fmla="*/ 0 h 3190194"/>
                      <a:gd name="connsiteX1" fmla="*/ 513336 w 1345861"/>
                      <a:gd name="connsiteY1" fmla="*/ 927647 h 3190194"/>
                      <a:gd name="connsiteX2" fmla="*/ 1328059 w 1345861"/>
                      <a:gd name="connsiteY2" fmla="*/ 3190194 h 3190194"/>
                      <a:gd name="connsiteX0" fmla="*/ 0 w 1348036"/>
                      <a:gd name="connsiteY0" fmla="*/ 0 h 3190194"/>
                      <a:gd name="connsiteX1" fmla="*/ 513336 w 1348036"/>
                      <a:gd name="connsiteY1" fmla="*/ 927647 h 3190194"/>
                      <a:gd name="connsiteX2" fmla="*/ 1328059 w 1348036"/>
                      <a:gd name="connsiteY2" fmla="*/ 3190194 h 3190194"/>
                      <a:gd name="connsiteX0" fmla="*/ 0 w 1346534"/>
                      <a:gd name="connsiteY0" fmla="*/ 0 h 3190194"/>
                      <a:gd name="connsiteX1" fmla="*/ 513336 w 1346534"/>
                      <a:gd name="connsiteY1" fmla="*/ 927647 h 3190194"/>
                      <a:gd name="connsiteX2" fmla="*/ 1328059 w 1346534"/>
                      <a:gd name="connsiteY2" fmla="*/ 3190194 h 3190194"/>
                      <a:gd name="connsiteX0" fmla="*/ 0 w 1346962"/>
                      <a:gd name="connsiteY0" fmla="*/ 0 h 3190194"/>
                      <a:gd name="connsiteX1" fmla="*/ 513336 w 1346962"/>
                      <a:gd name="connsiteY1" fmla="*/ 927647 h 3190194"/>
                      <a:gd name="connsiteX2" fmla="*/ 1328059 w 1346962"/>
                      <a:gd name="connsiteY2" fmla="*/ 3190194 h 3190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46962" h="3190194">
                        <a:moveTo>
                          <a:pt x="0" y="0"/>
                        </a:moveTo>
                        <a:cubicBezTo>
                          <a:pt x="53541" y="250916"/>
                          <a:pt x="241193" y="567398"/>
                          <a:pt x="513336" y="927647"/>
                        </a:cubicBezTo>
                        <a:cubicBezTo>
                          <a:pt x="785479" y="1287896"/>
                          <a:pt x="1468893" y="1951037"/>
                          <a:pt x="1328059" y="3190194"/>
                        </a:cubicBezTo>
                      </a:path>
                    </a:pathLst>
                  </a:custGeom>
                  <a:noFill/>
                  <a:ln w="190500" cap="rnd">
                    <a:solidFill>
                      <a:srgbClr val="3A966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C812FFEC-7CF3-D300-89CF-5503F5B66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511633" y="8857010"/>
                    <a:ext cx="204600" cy="205014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4600" h="2050141">
                        <a:moveTo>
                          <a:pt x="0" y="0"/>
                        </a:moveTo>
                        <a:cubicBezTo>
                          <a:pt x="527276" y="883558"/>
                          <a:pt x="-164193" y="1388380"/>
                          <a:pt x="112485" y="2050141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FD8C7D2A-22C2-564D-766C-7662E3B25F3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918534" y="7708887"/>
                    <a:ext cx="1986190" cy="1109888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995840"/>
                      <a:gd name="connsiteY0" fmla="*/ 0 h 1224188"/>
                      <a:gd name="connsiteX1" fmla="*/ 2995840 w 2995840"/>
                      <a:gd name="connsiteY1" fmla="*/ 1224188 h 1224188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414815"/>
                      <a:gd name="connsiteY0" fmla="*/ 0 h 1290863"/>
                      <a:gd name="connsiteX1" fmla="*/ 2414815 w 2414815"/>
                      <a:gd name="connsiteY1" fmla="*/ 1290863 h 1290863"/>
                      <a:gd name="connsiteX0" fmla="*/ 0 w 2014765"/>
                      <a:gd name="connsiteY0" fmla="*/ 0 h 1071788"/>
                      <a:gd name="connsiteX1" fmla="*/ 2014765 w 2014765"/>
                      <a:gd name="connsiteY1" fmla="*/ 1071788 h 1071788"/>
                      <a:gd name="connsiteX0" fmla="*/ 0 w 2043340"/>
                      <a:gd name="connsiteY0" fmla="*/ 0 h 1090838"/>
                      <a:gd name="connsiteX1" fmla="*/ 2043340 w 2043340"/>
                      <a:gd name="connsiteY1" fmla="*/ 1090838 h 1090838"/>
                      <a:gd name="connsiteX0" fmla="*/ 0 w 1986190"/>
                      <a:gd name="connsiteY0" fmla="*/ 0 h 1109888"/>
                      <a:gd name="connsiteX1" fmla="*/ 1986190 w 1986190"/>
                      <a:gd name="connsiteY1" fmla="*/ 1109888 h 1109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86190" h="1109888">
                        <a:moveTo>
                          <a:pt x="0" y="0"/>
                        </a:moveTo>
                        <a:cubicBezTo>
                          <a:pt x="316139" y="681943"/>
                          <a:pt x="1563008" y="317953"/>
                          <a:pt x="1986190" y="1109888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E546953D-9B8D-E572-E808-972C8838D6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18176" y="7374922"/>
                    <a:ext cx="1439634" cy="81641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565400"/>
                      <a:gd name="connsiteY0" fmla="*/ 1321473 h 1443612"/>
                      <a:gd name="connsiteX1" fmla="*/ 2565400 w 2565400"/>
                      <a:gd name="connsiteY1" fmla="*/ 134930 h 1443612"/>
                      <a:gd name="connsiteX0" fmla="*/ 0 w 1941286"/>
                      <a:gd name="connsiteY0" fmla="*/ 704717 h 860171"/>
                      <a:gd name="connsiteX1" fmla="*/ 1941286 w 1941286"/>
                      <a:gd name="connsiteY1" fmla="*/ 171316 h 860171"/>
                      <a:gd name="connsiteX0" fmla="*/ 0 w 2013857"/>
                      <a:gd name="connsiteY0" fmla="*/ 758749 h 910508"/>
                      <a:gd name="connsiteX1" fmla="*/ 2013857 w 2013857"/>
                      <a:gd name="connsiteY1" fmla="*/ 167291 h 910508"/>
                      <a:gd name="connsiteX0" fmla="*/ 0 w 2013857"/>
                      <a:gd name="connsiteY0" fmla="*/ 591458 h 974136"/>
                      <a:gd name="connsiteX1" fmla="*/ 2013857 w 2013857"/>
                      <a:gd name="connsiteY1" fmla="*/ 0 h 974136"/>
                      <a:gd name="connsiteX0" fmla="*/ 0 w 2013857"/>
                      <a:gd name="connsiteY0" fmla="*/ 591458 h 872014"/>
                      <a:gd name="connsiteX1" fmla="*/ 2013857 w 2013857"/>
                      <a:gd name="connsiteY1" fmla="*/ 0 h 872014"/>
                      <a:gd name="connsiteX0" fmla="*/ 0 w 1810657"/>
                      <a:gd name="connsiteY0" fmla="*/ 809172 h 1029994"/>
                      <a:gd name="connsiteX1" fmla="*/ 1810657 w 1810657"/>
                      <a:gd name="connsiteY1" fmla="*/ 0 h 1029994"/>
                      <a:gd name="connsiteX0" fmla="*/ 0 w 1810657"/>
                      <a:gd name="connsiteY0" fmla="*/ 809172 h 914516"/>
                      <a:gd name="connsiteX1" fmla="*/ 1810657 w 1810657"/>
                      <a:gd name="connsiteY1" fmla="*/ 0 h 914516"/>
                      <a:gd name="connsiteX0" fmla="*/ 0 w 1810657"/>
                      <a:gd name="connsiteY0" fmla="*/ 881744 h 973021"/>
                      <a:gd name="connsiteX1" fmla="*/ 1810657 w 1810657"/>
                      <a:gd name="connsiteY1" fmla="*/ 0 h 973021"/>
                      <a:gd name="connsiteX0" fmla="*/ 0 w 1810657"/>
                      <a:gd name="connsiteY0" fmla="*/ 881744 h 942026"/>
                      <a:gd name="connsiteX1" fmla="*/ 1810657 w 1810657"/>
                      <a:gd name="connsiteY1" fmla="*/ 0 h 942026"/>
                      <a:gd name="connsiteX0" fmla="*/ 0 w 1723571"/>
                      <a:gd name="connsiteY0" fmla="*/ 852715 h 917863"/>
                      <a:gd name="connsiteX1" fmla="*/ 1723571 w 1723571"/>
                      <a:gd name="connsiteY1" fmla="*/ 0 h 917863"/>
                      <a:gd name="connsiteX0" fmla="*/ 0 w 1796143"/>
                      <a:gd name="connsiteY0" fmla="*/ 852715 h 917863"/>
                      <a:gd name="connsiteX1" fmla="*/ 1796143 w 1796143"/>
                      <a:gd name="connsiteY1" fmla="*/ 0 h 917863"/>
                      <a:gd name="connsiteX0" fmla="*/ 0 w 1709057"/>
                      <a:gd name="connsiteY0" fmla="*/ 838201 h 905974"/>
                      <a:gd name="connsiteX1" fmla="*/ 1709057 w 1709057"/>
                      <a:gd name="connsiteY1" fmla="*/ 0 h 905974"/>
                      <a:gd name="connsiteX0" fmla="*/ 0 w 1709057"/>
                      <a:gd name="connsiteY0" fmla="*/ 838201 h 887162"/>
                      <a:gd name="connsiteX1" fmla="*/ 1709057 w 1709057"/>
                      <a:gd name="connsiteY1" fmla="*/ 0 h 887162"/>
                      <a:gd name="connsiteX0" fmla="*/ 0 w 1680028"/>
                      <a:gd name="connsiteY0" fmla="*/ 881744 h 923740"/>
                      <a:gd name="connsiteX1" fmla="*/ 1680028 w 1680028"/>
                      <a:gd name="connsiteY1" fmla="*/ 0 h 923740"/>
                      <a:gd name="connsiteX0" fmla="*/ 0 w 1636485"/>
                      <a:gd name="connsiteY0" fmla="*/ 881744 h 923740"/>
                      <a:gd name="connsiteX1" fmla="*/ 1636485 w 1636485"/>
                      <a:gd name="connsiteY1" fmla="*/ 0 h 923740"/>
                      <a:gd name="connsiteX0" fmla="*/ 0 w 1646010"/>
                      <a:gd name="connsiteY0" fmla="*/ 867456 h 911595"/>
                      <a:gd name="connsiteX1" fmla="*/ 1646010 w 1646010"/>
                      <a:gd name="connsiteY1" fmla="*/ 0 h 911595"/>
                      <a:gd name="connsiteX0" fmla="*/ 0 w 1646010"/>
                      <a:gd name="connsiteY0" fmla="*/ 867456 h 897670"/>
                      <a:gd name="connsiteX1" fmla="*/ 1646010 w 1646010"/>
                      <a:gd name="connsiteY1" fmla="*/ 0 h 897670"/>
                      <a:gd name="connsiteX0" fmla="*/ 0 w 1622197"/>
                      <a:gd name="connsiteY0" fmla="*/ 853168 h 885482"/>
                      <a:gd name="connsiteX1" fmla="*/ 1622197 w 1622197"/>
                      <a:gd name="connsiteY1" fmla="*/ 0 h 885482"/>
                      <a:gd name="connsiteX0" fmla="*/ 0 w 1593622"/>
                      <a:gd name="connsiteY0" fmla="*/ 853168 h 885482"/>
                      <a:gd name="connsiteX1" fmla="*/ 1593622 w 1593622"/>
                      <a:gd name="connsiteY1" fmla="*/ 0 h 885482"/>
                      <a:gd name="connsiteX0" fmla="*/ 0 w 1584097"/>
                      <a:gd name="connsiteY0" fmla="*/ 872218 h 901767"/>
                      <a:gd name="connsiteX1" fmla="*/ 1584097 w 1584097"/>
                      <a:gd name="connsiteY1" fmla="*/ 0 h 901767"/>
                      <a:gd name="connsiteX0" fmla="*/ 0 w 1584097"/>
                      <a:gd name="connsiteY0" fmla="*/ 872218 h 887169"/>
                      <a:gd name="connsiteX1" fmla="*/ 1584097 w 1584097"/>
                      <a:gd name="connsiteY1" fmla="*/ 0 h 887169"/>
                      <a:gd name="connsiteX0" fmla="*/ 0 w 1482497"/>
                      <a:gd name="connsiteY0" fmla="*/ 783318 h 804869"/>
                      <a:gd name="connsiteX1" fmla="*/ 1482497 w 1482497"/>
                      <a:gd name="connsiteY1" fmla="*/ 0 h 804869"/>
                      <a:gd name="connsiteX0" fmla="*/ 0 w 1482497"/>
                      <a:gd name="connsiteY0" fmla="*/ 783318 h 812165"/>
                      <a:gd name="connsiteX1" fmla="*/ 1482497 w 1482497"/>
                      <a:gd name="connsiteY1" fmla="*/ 0 h 812165"/>
                      <a:gd name="connsiteX0" fmla="*/ 0 w 1472972"/>
                      <a:gd name="connsiteY0" fmla="*/ 769030 h 799493"/>
                      <a:gd name="connsiteX1" fmla="*/ 1472972 w 1472972"/>
                      <a:gd name="connsiteY1" fmla="*/ 0 h 799493"/>
                      <a:gd name="connsiteX0" fmla="*/ 0 w 1472972"/>
                      <a:gd name="connsiteY0" fmla="*/ 783318 h 812165"/>
                      <a:gd name="connsiteX1" fmla="*/ 1472972 w 1472972"/>
                      <a:gd name="connsiteY1" fmla="*/ 0 h 812165"/>
                      <a:gd name="connsiteX0" fmla="*/ 0 w 1458684"/>
                      <a:gd name="connsiteY0" fmla="*/ 783318 h 812165"/>
                      <a:gd name="connsiteX1" fmla="*/ 1458684 w 1458684"/>
                      <a:gd name="connsiteY1" fmla="*/ 0 h 812165"/>
                      <a:gd name="connsiteX0" fmla="*/ 0 w 1439634"/>
                      <a:gd name="connsiteY0" fmla="*/ 783318 h 812165"/>
                      <a:gd name="connsiteX1" fmla="*/ 1439634 w 1439634"/>
                      <a:gd name="connsiteY1" fmla="*/ 0 h 812165"/>
                      <a:gd name="connsiteX0" fmla="*/ 0 w 1449159"/>
                      <a:gd name="connsiteY0" fmla="*/ 790462 h 818547"/>
                      <a:gd name="connsiteX1" fmla="*/ 1449159 w 1449159"/>
                      <a:gd name="connsiteY1" fmla="*/ 0 h 818547"/>
                      <a:gd name="connsiteX0" fmla="*/ 0 w 1437253"/>
                      <a:gd name="connsiteY0" fmla="*/ 790462 h 818547"/>
                      <a:gd name="connsiteX1" fmla="*/ 1437253 w 1437253"/>
                      <a:gd name="connsiteY1" fmla="*/ 0 h 818547"/>
                      <a:gd name="connsiteX0" fmla="*/ 0 w 1439634"/>
                      <a:gd name="connsiteY0" fmla="*/ 780937 h 810045"/>
                      <a:gd name="connsiteX1" fmla="*/ 1439634 w 1439634"/>
                      <a:gd name="connsiteY1" fmla="*/ 0 h 810045"/>
                      <a:gd name="connsiteX0" fmla="*/ 0 w 1439634"/>
                      <a:gd name="connsiteY0" fmla="*/ 788081 h 816417"/>
                      <a:gd name="connsiteX1" fmla="*/ 1439634 w 1439634"/>
                      <a:gd name="connsiteY1" fmla="*/ 0 h 816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39634" h="816417">
                        <a:moveTo>
                          <a:pt x="0" y="788081"/>
                        </a:moveTo>
                        <a:cubicBezTo>
                          <a:pt x="613681" y="873578"/>
                          <a:pt x="936170" y="806904"/>
                          <a:pt x="1439634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8" name="Freeform: Shape 2307">
                    <a:extLst>
                      <a:ext uri="{FF2B5EF4-FFF2-40B4-BE49-F238E27FC236}">
                        <a16:creationId xmlns:a16="http://schemas.microsoft.com/office/drawing/2014/main" id="{4E83A953-CD54-EA4F-FCA1-0E0FE0E3B31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859964" y="7276363"/>
                    <a:ext cx="1476770" cy="192110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1547747 w 1547747"/>
                      <a:gd name="connsiteY0" fmla="*/ 12840 h 1961382"/>
                      <a:gd name="connsiteX1" fmla="*/ 164352 w 1547747"/>
                      <a:gd name="connsiteY1" fmla="*/ 1961382 h 1961382"/>
                      <a:gd name="connsiteX0" fmla="*/ 1477598 w 1477598"/>
                      <a:gd name="connsiteY0" fmla="*/ 12418 h 1960960"/>
                      <a:gd name="connsiteX1" fmla="*/ 94203 w 1477598"/>
                      <a:gd name="connsiteY1" fmla="*/ 1960960 h 1960960"/>
                      <a:gd name="connsiteX0" fmla="*/ 1506668 w 1506668"/>
                      <a:gd name="connsiteY0" fmla="*/ 12418 h 1960960"/>
                      <a:gd name="connsiteX1" fmla="*/ 91523 w 1506668"/>
                      <a:gd name="connsiteY1" fmla="*/ 1960960 h 1960960"/>
                      <a:gd name="connsiteX0" fmla="*/ 1488781 w 1488781"/>
                      <a:gd name="connsiteY0" fmla="*/ 12418 h 1960960"/>
                      <a:gd name="connsiteX1" fmla="*/ 73636 w 1488781"/>
                      <a:gd name="connsiteY1" fmla="*/ 1960960 h 1960960"/>
                      <a:gd name="connsiteX0" fmla="*/ 1499879 w 1499879"/>
                      <a:gd name="connsiteY0" fmla="*/ 12476 h 1961018"/>
                      <a:gd name="connsiteX1" fmla="*/ 84734 w 1499879"/>
                      <a:gd name="connsiteY1" fmla="*/ 1961018 h 1961018"/>
                      <a:gd name="connsiteX0" fmla="*/ 1523421 w 1523421"/>
                      <a:gd name="connsiteY0" fmla="*/ 12457 h 1963141"/>
                      <a:gd name="connsiteX1" fmla="*/ 82768 w 1523421"/>
                      <a:gd name="connsiteY1" fmla="*/ 1963141 h 1963141"/>
                      <a:gd name="connsiteX0" fmla="*/ 1502684 w 1502684"/>
                      <a:gd name="connsiteY0" fmla="*/ 12485 h 1963169"/>
                      <a:gd name="connsiteX1" fmla="*/ 62031 w 1502684"/>
                      <a:gd name="connsiteY1" fmla="*/ 1963169 h 1963169"/>
                      <a:gd name="connsiteX0" fmla="*/ 1491055 w 1491055"/>
                      <a:gd name="connsiteY0" fmla="*/ 12510 h 1960570"/>
                      <a:gd name="connsiteX1" fmla="*/ 62828 w 1491055"/>
                      <a:gd name="connsiteY1" fmla="*/ 1960570 h 1960570"/>
                      <a:gd name="connsiteX0" fmla="*/ 1503460 w 1503460"/>
                      <a:gd name="connsiteY0" fmla="*/ 12671 h 1944060"/>
                      <a:gd name="connsiteX1" fmla="*/ 61977 w 1503460"/>
                      <a:gd name="connsiteY1" fmla="*/ 1944060 h 1944060"/>
                      <a:gd name="connsiteX0" fmla="*/ 1506986 w 1506986"/>
                      <a:gd name="connsiteY0" fmla="*/ 12711 h 1944100"/>
                      <a:gd name="connsiteX1" fmla="*/ 65503 w 1506986"/>
                      <a:gd name="connsiteY1" fmla="*/ 1944100 h 1944100"/>
                      <a:gd name="connsiteX0" fmla="*/ 1495232 w 1495232"/>
                      <a:gd name="connsiteY0" fmla="*/ 12848 h 1944237"/>
                      <a:gd name="connsiteX1" fmla="*/ 53749 w 1495232"/>
                      <a:gd name="connsiteY1" fmla="*/ 1944237 h 1944237"/>
                      <a:gd name="connsiteX0" fmla="*/ 1489349 w 1489349"/>
                      <a:gd name="connsiteY0" fmla="*/ 12887 h 1944276"/>
                      <a:gd name="connsiteX1" fmla="*/ 47866 w 1489349"/>
                      <a:gd name="connsiteY1" fmla="*/ 1944276 h 1944276"/>
                      <a:gd name="connsiteX0" fmla="*/ 1481762 w 1481762"/>
                      <a:gd name="connsiteY0" fmla="*/ 12939 h 1944328"/>
                      <a:gd name="connsiteX1" fmla="*/ 40279 w 1481762"/>
                      <a:gd name="connsiteY1" fmla="*/ 1944328 h 1944328"/>
                      <a:gd name="connsiteX0" fmla="*/ 1490806 w 1490806"/>
                      <a:gd name="connsiteY0" fmla="*/ 13085 h 1930254"/>
                      <a:gd name="connsiteX1" fmla="*/ 39829 w 1490806"/>
                      <a:gd name="connsiteY1" fmla="*/ 1930254 h 1930254"/>
                      <a:gd name="connsiteX0" fmla="*/ 1479987 w 1479987"/>
                      <a:gd name="connsiteY0" fmla="*/ 13134 h 1930303"/>
                      <a:gd name="connsiteX1" fmla="*/ 29010 w 1479987"/>
                      <a:gd name="connsiteY1" fmla="*/ 1930303 h 1930303"/>
                      <a:gd name="connsiteX0" fmla="*/ 1475836 w 1475836"/>
                      <a:gd name="connsiteY0" fmla="*/ 13168 h 1930337"/>
                      <a:gd name="connsiteX1" fmla="*/ 24859 w 1475836"/>
                      <a:gd name="connsiteY1" fmla="*/ 1930337 h 1930337"/>
                      <a:gd name="connsiteX0" fmla="*/ 1471107 w 1471107"/>
                      <a:gd name="connsiteY0" fmla="*/ 13208 h 1930377"/>
                      <a:gd name="connsiteX1" fmla="*/ 20130 w 1471107"/>
                      <a:gd name="connsiteY1" fmla="*/ 1930377 h 1930377"/>
                      <a:gd name="connsiteX0" fmla="*/ 1474788 w 1474788"/>
                      <a:gd name="connsiteY0" fmla="*/ 14143 h 1931312"/>
                      <a:gd name="connsiteX1" fmla="*/ 23811 w 1474788"/>
                      <a:gd name="connsiteY1" fmla="*/ 1931312 h 1931312"/>
                      <a:gd name="connsiteX0" fmla="*/ 1474741 w 1474741"/>
                      <a:gd name="connsiteY0" fmla="*/ 2991 h 1920160"/>
                      <a:gd name="connsiteX1" fmla="*/ 23764 w 1474741"/>
                      <a:gd name="connsiteY1" fmla="*/ 1920160 h 1920160"/>
                      <a:gd name="connsiteX0" fmla="*/ 1475218 w 1475218"/>
                      <a:gd name="connsiteY0" fmla="*/ 3924 h 1921093"/>
                      <a:gd name="connsiteX1" fmla="*/ 24241 w 1475218"/>
                      <a:gd name="connsiteY1" fmla="*/ 1921093 h 1921093"/>
                      <a:gd name="connsiteX0" fmla="*/ 1475544 w 1475544"/>
                      <a:gd name="connsiteY0" fmla="*/ 4040 h 1921209"/>
                      <a:gd name="connsiteX1" fmla="*/ 24567 w 1475544"/>
                      <a:gd name="connsiteY1" fmla="*/ 1921209 h 1921209"/>
                      <a:gd name="connsiteX0" fmla="*/ 1476068 w 1476068"/>
                      <a:gd name="connsiteY0" fmla="*/ 3712 h 1920881"/>
                      <a:gd name="connsiteX1" fmla="*/ 25091 w 1476068"/>
                      <a:gd name="connsiteY1" fmla="*/ 1920881 h 1920881"/>
                      <a:gd name="connsiteX0" fmla="*/ 1476770 w 1476770"/>
                      <a:gd name="connsiteY0" fmla="*/ 3938 h 1921107"/>
                      <a:gd name="connsiteX1" fmla="*/ 25793 w 1476770"/>
                      <a:gd name="connsiteY1" fmla="*/ 1921107 h 1921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76770" h="1921107">
                        <a:moveTo>
                          <a:pt x="1476770" y="3938"/>
                        </a:moveTo>
                        <a:cubicBezTo>
                          <a:pt x="363006" y="-68906"/>
                          <a:pt x="-121631" y="879984"/>
                          <a:pt x="25793" y="1921107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9" name="Freeform: Shape 2308">
                    <a:extLst>
                      <a:ext uri="{FF2B5EF4-FFF2-40B4-BE49-F238E27FC236}">
                        <a16:creationId xmlns:a16="http://schemas.microsoft.com/office/drawing/2014/main" id="{42B0F747-0FCD-6747-05A8-A5028B4479E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255925" y="7278637"/>
                    <a:ext cx="1465266" cy="461624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522416 w 1522416"/>
                      <a:gd name="connsiteY0" fmla="*/ 0 h 502105"/>
                      <a:gd name="connsiteX1" fmla="*/ 0 w 1522416"/>
                      <a:gd name="connsiteY1" fmla="*/ 502105 h 502105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  <a:gd name="connsiteX0" fmla="*/ 1465266 w 1465266"/>
                      <a:gd name="connsiteY0" fmla="*/ 0 h 461624"/>
                      <a:gd name="connsiteX1" fmla="*/ 0 w 1465266"/>
                      <a:gd name="connsiteY1" fmla="*/ 461624 h 461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65266" h="461624">
                        <a:moveTo>
                          <a:pt x="1465266" y="0"/>
                        </a:moveTo>
                        <a:cubicBezTo>
                          <a:pt x="790579" y="384629"/>
                          <a:pt x="559592" y="413544"/>
                          <a:pt x="0" y="461624"/>
                        </a:cubicBezTo>
                      </a:path>
                    </a:pathLst>
                  </a:custGeom>
                  <a:noFill/>
                  <a:ln w="1270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0" name="Freeform: Shape 2309">
                    <a:extLst>
                      <a:ext uri="{FF2B5EF4-FFF2-40B4-BE49-F238E27FC236}">
                        <a16:creationId xmlns:a16="http://schemas.microsoft.com/office/drawing/2014/main" id="{4BD1E4DB-37B9-8A5D-E488-A7248B74FAB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66648" y="5786049"/>
                    <a:ext cx="1484226" cy="172678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496908 w 1496908"/>
                      <a:gd name="connsiteY0" fmla="*/ 1710235 h 1714136"/>
                      <a:gd name="connsiteX1" fmla="*/ 1162 w 1496908"/>
                      <a:gd name="connsiteY1" fmla="*/ 0 h 1714136"/>
                      <a:gd name="connsiteX0" fmla="*/ 1515932 w 1515932"/>
                      <a:gd name="connsiteY0" fmla="*/ 1710235 h 1714136"/>
                      <a:gd name="connsiteX1" fmla="*/ 1136 w 1515932"/>
                      <a:gd name="connsiteY1" fmla="*/ 0 h 1714136"/>
                      <a:gd name="connsiteX0" fmla="*/ 1515932 w 1515932"/>
                      <a:gd name="connsiteY0" fmla="*/ 1729285 h 1733116"/>
                      <a:gd name="connsiteX1" fmla="*/ 1136 w 1515932"/>
                      <a:gd name="connsiteY1" fmla="*/ 0 h 1733116"/>
                      <a:gd name="connsiteX0" fmla="*/ 1484226 w 1484226"/>
                      <a:gd name="connsiteY0" fmla="*/ 1722935 h 1726789"/>
                      <a:gd name="connsiteX1" fmla="*/ 1180 w 1484226"/>
                      <a:gd name="connsiteY1" fmla="*/ 0 h 1726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84226" h="1726789">
                        <a:moveTo>
                          <a:pt x="1484226" y="1722935"/>
                        </a:moveTo>
                        <a:cubicBezTo>
                          <a:pt x="739689" y="1796414"/>
                          <a:pt x="-34381" y="804725"/>
                          <a:pt x="1180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1" name="Freeform: Shape 2310">
                    <a:extLst>
                      <a:ext uri="{FF2B5EF4-FFF2-40B4-BE49-F238E27FC236}">
                        <a16:creationId xmlns:a16="http://schemas.microsoft.com/office/drawing/2014/main" id="{03F86CEE-DAD3-6E15-2DD6-EC7983FC0A1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105628" y="6317061"/>
                    <a:ext cx="215841" cy="13727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685800 w 748291"/>
                      <a:gd name="connsiteY0" fmla="*/ 0 h 1600200"/>
                      <a:gd name="connsiteX1" fmla="*/ 0 w 748291"/>
                      <a:gd name="connsiteY1" fmla="*/ 1600200 h 1600200"/>
                      <a:gd name="connsiteX0" fmla="*/ 381000 w 465789"/>
                      <a:gd name="connsiteY0" fmla="*/ 0 h 1745343"/>
                      <a:gd name="connsiteX1" fmla="*/ 0 w 465789"/>
                      <a:gd name="connsiteY1" fmla="*/ 1745343 h 1745343"/>
                      <a:gd name="connsiteX0" fmla="*/ 293914 w 388277"/>
                      <a:gd name="connsiteY0" fmla="*/ 0 h 1745343"/>
                      <a:gd name="connsiteX1" fmla="*/ 0 w 388277"/>
                      <a:gd name="connsiteY1" fmla="*/ 1745343 h 1745343"/>
                      <a:gd name="connsiteX0" fmla="*/ 351972 w 439732"/>
                      <a:gd name="connsiteY0" fmla="*/ 0 h 1730828"/>
                      <a:gd name="connsiteX1" fmla="*/ 0 w 439732"/>
                      <a:gd name="connsiteY1" fmla="*/ 1730828 h 1730828"/>
                      <a:gd name="connsiteX0" fmla="*/ 351972 w 439732"/>
                      <a:gd name="connsiteY0" fmla="*/ 0 h 1774371"/>
                      <a:gd name="connsiteX1" fmla="*/ 0 w 439732"/>
                      <a:gd name="connsiteY1" fmla="*/ 1774371 h 1774371"/>
                      <a:gd name="connsiteX0" fmla="*/ 264886 w 362930"/>
                      <a:gd name="connsiteY0" fmla="*/ 0 h 1803399"/>
                      <a:gd name="connsiteX1" fmla="*/ 0 w 362930"/>
                      <a:gd name="connsiteY1" fmla="*/ 1803399 h 1803399"/>
                      <a:gd name="connsiteX0" fmla="*/ 264886 w 378722"/>
                      <a:gd name="connsiteY0" fmla="*/ 0 h 1803399"/>
                      <a:gd name="connsiteX1" fmla="*/ 0 w 378722"/>
                      <a:gd name="connsiteY1" fmla="*/ 1803399 h 1803399"/>
                      <a:gd name="connsiteX0" fmla="*/ 264886 w 361216"/>
                      <a:gd name="connsiteY0" fmla="*/ 0 h 1803399"/>
                      <a:gd name="connsiteX1" fmla="*/ 0 w 361216"/>
                      <a:gd name="connsiteY1" fmla="*/ 1803399 h 1803399"/>
                      <a:gd name="connsiteX0" fmla="*/ 265966 w 354459"/>
                      <a:gd name="connsiteY0" fmla="*/ 0 h 1803399"/>
                      <a:gd name="connsiteX1" fmla="*/ 1080 w 354459"/>
                      <a:gd name="connsiteY1" fmla="*/ 1803399 h 1803399"/>
                      <a:gd name="connsiteX0" fmla="*/ 251479 w 341579"/>
                      <a:gd name="connsiteY0" fmla="*/ 0 h 1919513"/>
                      <a:gd name="connsiteX1" fmla="*/ 1107 w 341579"/>
                      <a:gd name="connsiteY1" fmla="*/ 1919513 h 1919513"/>
                      <a:gd name="connsiteX0" fmla="*/ 307396 w 377214"/>
                      <a:gd name="connsiteY0" fmla="*/ 0 h 1919513"/>
                      <a:gd name="connsiteX1" fmla="*/ 57024 w 377214"/>
                      <a:gd name="connsiteY1" fmla="*/ 1919513 h 1919513"/>
                      <a:gd name="connsiteX0" fmla="*/ 198885 w 277771"/>
                      <a:gd name="connsiteY0" fmla="*/ 0 h 1948542"/>
                      <a:gd name="connsiteX1" fmla="*/ 64627 w 277771"/>
                      <a:gd name="connsiteY1" fmla="*/ 1948542 h 1948542"/>
                      <a:gd name="connsiteX0" fmla="*/ 119034 w 206494"/>
                      <a:gd name="connsiteY0" fmla="*/ 0 h 1948542"/>
                      <a:gd name="connsiteX1" fmla="*/ 71861 w 206494"/>
                      <a:gd name="connsiteY1" fmla="*/ 1948542 h 1948542"/>
                      <a:gd name="connsiteX0" fmla="*/ 112214 w 234369"/>
                      <a:gd name="connsiteY0" fmla="*/ 0 h 1948542"/>
                      <a:gd name="connsiteX1" fmla="*/ 65041 w 234369"/>
                      <a:gd name="connsiteY1" fmla="*/ 1948542 h 1948542"/>
                      <a:gd name="connsiteX0" fmla="*/ 32539 w 167214"/>
                      <a:gd name="connsiteY0" fmla="*/ 0 h 1963056"/>
                      <a:gd name="connsiteX1" fmla="*/ 72452 w 167214"/>
                      <a:gd name="connsiteY1" fmla="*/ 1963056 h 1963056"/>
                      <a:gd name="connsiteX0" fmla="*/ 0 w 147389"/>
                      <a:gd name="connsiteY0" fmla="*/ 0 h 2050141"/>
                      <a:gd name="connsiteX1" fmla="*/ 112485 w 147389"/>
                      <a:gd name="connsiteY1" fmla="*/ 2050141 h 2050141"/>
                      <a:gd name="connsiteX0" fmla="*/ 0 w 204600"/>
                      <a:gd name="connsiteY0" fmla="*/ 0 h 2050141"/>
                      <a:gd name="connsiteX1" fmla="*/ 112485 w 204600"/>
                      <a:gd name="connsiteY1" fmla="*/ 2050141 h 2050141"/>
                      <a:gd name="connsiteX0" fmla="*/ 1507397 w 1586607"/>
                      <a:gd name="connsiteY0" fmla="*/ 0 h 1237341"/>
                      <a:gd name="connsiteX1" fmla="*/ 23311 w 1586607"/>
                      <a:gd name="connsiteY1" fmla="*/ 1237341 h 1237341"/>
                      <a:gd name="connsiteX0" fmla="*/ 621078 w 741750"/>
                      <a:gd name="connsiteY0" fmla="*/ 0 h 2572656"/>
                      <a:gd name="connsiteX1" fmla="*/ 36877 w 741750"/>
                      <a:gd name="connsiteY1" fmla="*/ 2572656 h 2572656"/>
                      <a:gd name="connsiteX0" fmla="*/ 647822 w 647822"/>
                      <a:gd name="connsiteY0" fmla="*/ 0 h 2572656"/>
                      <a:gd name="connsiteX1" fmla="*/ 63621 w 647822"/>
                      <a:gd name="connsiteY1" fmla="*/ 2572656 h 2572656"/>
                      <a:gd name="connsiteX0" fmla="*/ 540911 w 540911"/>
                      <a:gd name="connsiteY0" fmla="*/ 0 h 2572656"/>
                      <a:gd name="connsiteX1" fmla="*/ 72825 w 540911"/>
                      <a:gd name="connsiteY1" fmla="*/ 2572656 h 2572656"/>
                      <a:gd name="connsiteX0" fmla="*/ 501525 w 501525"/>
                      <a:gd name="connsiteY0" fmla="*/ 0 h 2587171"/>
                      <a:gd name="connsiteX1" fmla="*/ 76982 w 501525"/>
                      <a:gd name="connsiteY1" fmla="*/ 2587171 h 2587171"/>
                      <a:gd name="connsiteX0" fmla="*/ 680777 w 680777"/>
                      <a:gd name="connsiteY0" fmla="*/ 0 h 2587171"/>
                      <a:gd name="connsiteX1" fmla="*/ 256234 w 680777"/>
                      <a:gd name="connsiteY1" fmla="*/ 2587171 h 2587171"/>
                      <a:gd name="connsiteX0" fmla="*/ 717178 w 717178"/>
                      <a:gd name="connsiteY0" fmla="*/ 0 h 2616200"/>
                      <a:gd name="connsiteX1" fmla="*/ 249092 w 717178"/>
                      <a:gd name="connsiteY1" fmla="*/ 2616200 h 2616200"/>
                      <a:gd name="connsiteX0" fmla="*/ 680779 w 680779"/>
                      <a:gd name="connsiteY0" fmla="*/ 0 h 2601686"/>
                      <a:gd name="connsiteX1" fmla="*/ 256235 w 680779"/>
                      <a:gd name="connsiteY1" fmla="*/ 2601686 h 2601686"/>
                      <a:gd name="connsiteX0" fmla="*/ 564934 w 564934"/>
                      <a:gd name="connsiteY0" fmla="*/ 0 h 2601686"/>
                      <a:gd name="connsiteX1" fmla="*/ 140390 w 564934"/>
                      <a:gd name="connsiteY1" fmla="*/ 2601686 h 2601686"/>
                      <a:gd name="connsiteX0" fmla="*/ 615572 w 615572"/>
                      <a:gd name="connsiteY0" fmla="*/ 0 h 2601686"/>
                      <a:gd name="connsiteX1" fmla="*/ 132971 w 615572"/>
                      <a:gd name="connsiteY1" fmla="*/ 2601686 h 2601686"/>
                      <a:gd name="connsiteX0" fmla="*/ 692837 w 692837"/>
                      <a:gd name="connsiteY0" fmla="*/ 0 h 2601686"/>
                      <a:gd name="connsiteX1" fmla="*/ 210236 w 692837"/>
                      <a:gd name="connsiteY1" fmla="*/ 2601686 h 2601686"/>
                      <a:gd name="connsiteX0" fmla="*/ 831250 w 831250"/>
                      <a:gd name="connsiteY0" fmla="*/ 0 h 2485571"/>
                      <a:gd name="connsiteX1" fmla="*/ 188992 w 831250"/>
                      <a:gd name="connsiteY1" fmla="*/ 2485571 h 2485571"/>
                      <a:gd name="connsiteX0" fmla="*/ 796971 w 796971"/>
                      <a:gd name="connsiteY0" fmla="*/ 0 h 2485571"/>
                      <a:gd name="connsiteX1" fmla="*/ 154713 w 796971"/>
                      <a:gd name="connsiteY1" fmla="*/ 2485571 h 2485571"/>
                      <a:gd name="connsiteX0" fmla="*/ 953566 w 953566"/>
                      <a:gd name="connsiteY0" fmla="*/ 9036 h 2494607"/>
                      <a:gd name="connsiteX1" fmla="*/ 311308 w 953566"/>
                      <a:gd name="connsiteY1" fmla="*/ 2494607 h 2494607"/>
                      <a:gd name="connsiteX0" fmla="*/ 1285121 w 1285121"/>
                      <a:gd name="connsiteY0" fmla="*/ 11081 h 2162823"/>
                      <a:gd name="connsiteX1" fmla="*/ 207434 w 1285121"/>
                      <a:gd name="connsiteY1" fmla="*/ 2162823 h 2162823"/>
                      <a:gd name="connsiteX0" fmla="*/ 1457783 w 1457783"/>
                      <a:gd name="connsiteY0" fmla="*/ 12023 h 2047651"/>
                      <a:gd name="connsiteX1" fmla="*/ 176896 w 1457783"/>
                      <a:gd name="connsiteY1" fmla="*/ 2047651 h 2047651"/>
                      <a:gd name="connsiteX0" fmla="*/ 1546944 w 1546944"/>
                      <a:gd name="connsiteY0" fmla="*/ 12840 h 1961382"/>
                      <a:gd name="connsiteX1" fmla="*/ 164457 w 1546944"/>
                      <a:gd name="connsiteY1" fmla="*/ 1961382 h 1961382"/>
                      <a:gd name="connsiteX0" fmla="*/ 1508533 w 1508533"/>
                      <a:gd name="connsiteY0" fmla="*/ 12840 h 1961382"/>
                      <a:gd name="connsiteX1" fmla="*/ 169588 w 1508533"/>
                      <a:gd name="connsiteY1" fmla="*/ 1961382 h 1961382"/>
                      <a:gd name="connsiteX0" fmla="*/ 2549003 w 2549003"/>
                      <a:gd name="connsiteY0" fmla="*/ 236993 h 588964"/>
                      <a:gd name="connsiteX1" fmla="*/ 92458 w 2549003"/>
                      <a:gd name="connsiteY1" fmla="*/ 588964 h 588964"/>
                      <a:gd name="connsiteX0" fmla="*/ 2456545 w 2456545"/>
                      <a:gd name="connsiteY0" fmla="*/ 64561 h 416532"/>
                      <a:gd name="connsiteX1" fmla="*/ 0 w 2456545"/>
                      <a:gd name="connsiteY1" fmla="*/ 416532 h 416532"/>
                      <a:gd name="connsiteX0" fmla="*/ 2427517 w 2427517"/>
                      <a:gd name="connsiteY0" fmla="*/ 44740 h 527340"/>
                      <a:gd name="connsiteX1" fmla="*/ 0 w 2427517"/>
                      <a:gd name="connsiteY1" fmla="*/ 527340 h 527340"/>
                      <a:gd name="connsiteX0" fmla="*/ 2427517 w 2427517"/>
                      <a:gd name="connsiteY0" fmla="*/ 25428 h 508028"/>
                      <a:gd name="connsiteX1" fmla="*/ 0 w 2427517"/>
                      <a:gd name="connsiteY1" fmla="*/ 508028 h 508028"/>
                      <a:gd name="connsiteX0" fmla="*/ 2296889 w 2296889"/>
                      <a:gd name="connsiteY0" fmla="*/ 18666 h 733495"/>
                      <a:gd name="connsiteX1" fmla="*/ 0 w 2296889"/>
                      <a:gd name="connsiteY1" fmla="*/ 733495 h 733495"/>
                      <a:gd name="connsiteX0" fmla="*/ 2296889 w 2296889"/>
                      <a:gd name="connsiteY0" fmla="*/ 0 h 714829"/>
                      <a:gd name="connsiteX1" fmla="*/ 0 w 2296889"/>
                      <a:gd name="connsiteY1" fmla="*/ 714829 h 7148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832432 w 1832432"/>
                      <a:gd name="connsiteY0" fmla="*/ 0 h 613229"/>
                      <a:gd name="connsiteX1" fmla="*/ 0 w 1832432"/>
                      <a:gd name="connsiteY1" fmla="*/ 613229 h 613229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934032 w 1934032"/>
                      <a:gd name="connsiteY0" fmla="*/ 0 h 642258"/>
                      <a:gd name="connsiteX1" fmla="*/ 0 w 1934032"/>
                      <a:gd name="connsiteY1" fmla="*/ 642258 h 642258"/>
                      <a:gd name="connsiteX0" fmla="*/ 1527632 w 1527632"/>
                      <a:gd name="connsiteY0" fmla="*/ 0 h 569687"/>
                      <a:gd name="connsiteX1" fmla="*/ 0 w 1527632"/>
                      <a:gd name="connsiteY1" fmla="*/ 569687 h 569687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42146 w 1542146"/>
                      <a:gd name="connsiteY0" fmla="*/ 0 h 540659"/>
                      <a:gd name="connsiteX1" fmla="*/ 0 w 1542146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56660 w 1556660"/>
                      <a:gd name="connsiteY0" fmla="*/ 0 h 540659"/>
                      <a:gd name="connsiteX1" fmla="*/ 0 w 1556660"/>
                      <a:gd name="connsiteY1" fmla="*/ 540659 h 540659"/>
                      <a:gd name="connsiteX0" fmla="*/ 1542146 w 1542146"/>
                      <a:gd name="connsiteY0" fmla="*/ 0 h 511630"/>
                      <a:gd name="connsiteX1" fmla="*/ 0 w 1542146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498603 w 1498603"/>
                      <a:gd name="connsiteY0" fmla="*/ 0 h 511630"/>
                      <a:gd name="connsiteX1" fmla="*/ 0 w 1498603"/>
                      <a:gd name="connsiteY1" fmla="*/ 511630 h 511630"/>
                      <a:gd name="connsiteX0" fmla="*/ 1503366 w 1503366"/>
                      <a:gd name="connsiteY0" fmla="*/ 0 h 502105"/>
                      <a:gd name="connsiteX1" fmla="*/ 0 w 1503366"/>
                      <a:gd name="connsiteY1" fmla="*/ 502105 h 502105"/>
                      <a:gd name="connsiteX0" fmla="*/ 1687516 w 1687516"/>
                      <a:gd name="connsiteY0" fmla="*/ 514360 h 590785"/>
                      <a:gd name="connsiteX1" fmla="*/ 0 w 1687516"/>
                      <a:gd name="connsiteY1" fmla="*/ 6815 h 590785"/>
                      <a:gd name="connsiteX0" fmla="*/ 1687516 w 1687516"/>
                      <a:gd name="connsiteY0" fmla="*/ 516838 h 522429"/>
                      <a:gd name="connsiteX1" fmla="*/ 0 w 1687516"/>
                      <a:gd name="connsiteY1" fmla="*/ 9293 h 522429"/>
                      <a:gd name="connsiteX0" fmla="*/ 1668466 w 1668466"/>
                      <a:gd name="connsiteY0" fmla="*/ 548205 h 553561"/>
                      <a:gd name="connsiteX1" fmla="*/ 0 w 1668466"/>
                      <a:gd name="connsiteY1" fmla="*/ 8910 h 553561"/>
                      <a:gd name="connsiteX0" fmla="*/ 2170116 w 2170116"/>
                      <a:gd name="connsiteY0" fmla="*/ 1128561 h 1131580"/>
                      <a:gd name="connsiteX1" fmla="*/ 0 w 2170116"/>
                      <a:gd name="connsiteY1" fmla="*/ 5066 h 1131580"/>
                      <a:gd name="connsiteX0" fmla="*/ 2170116 w 2170116"/>
                      <a:gd name="connsiteY0" fmla="*/ 1123495 h 1129506"/>
                      <a:gd name="connsiteX1" fmla="*/ 0 w 2170116"/>
                      <a:gd name="connsiteY1" fmla="*/ 0 h 1129506"/>
                      <a:gd name="connsiteX0" fmla="*/ 1852616 w 1852616"/>
                      <a:gd name="connsiteY0" fmla="*/ 1161595 h 1167289"/>
                      <a:gd name="connsiteX1" fmla="*/ 0 w 1852616"/>
                      <a:gd name="connsiteY1" fmla="*/ 0 h 1167289"/>
                      <a:gd name="connsiteX0" fmla="*/ 1776416 w 1776416"/>
                      <a:gd name="connsiteY0" fmla="*/ 1193345 h 1198799"/>
                      <a:gd name="connsiteX1" fmla="*/ 0 w 1776416"/>
                      <a:gd name="connsiteY1" fmla="*/ 0 h 1198799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776416 w 1776416"/>
                      <a:gd name="connsiteY0" fmla="*/ 1326695 h 1331327"/>
                      <a:gd name="connsiteX1" fmla="*/ 0 w 1776416"/>
                      <a:gd name="connsiteY1" fmla="*/ 0 h 1331327"/>
                      <a:gd name="connsiteX0" fmla="*/ 1486856 w 1486856"/>
                      <a:gd name="connsiteY0" fmla="*/ 1562915 h 1566568"/>
                      <a:gd name="connsiteX1" fmla="*/ 0 w 1486856"/>
                      <a:gd name="connsiteY1" fmla="*/ 0 h 1566568"/>
                      <a:gd name="connsiteX0" fmla="*/ 1491500 w 1491500"/>
                      <a:gd name="connsiteY0" fmla="*/ 1562915 h 1567415"/>
                      <a:gd name="connsiteX1" fmla="*/ 4644 w 1491500"/>
                      <a:gd name="connsiteY1" fmla="*/ 0 h 1567415"/>
                      <a:gd name="connsiteX0" fmla="*/ 1536993 w 1536993"/>
                      <a:gd name="connsiteY0" fmla="*/ 1585775 h 1590165"/>
                      <a:gd name="connsiteX1" fmla="*/ 4417 w 1536993"/>
                      <a:gd name="connsiteY1" fmla="*/ 0 h 1590165"/>
                      <a:gd name="connsiteX0" fmla="*/ 1544577 w 1544577"/>
                      <a:gd name="connsiteY0" fmla="*/ 1684835 h 1688804"/>
                      <a:gd name="connsiteX1" fmla="*/ 4381 w 1544577"/>
                      <a:gd name="connsiteY1" fmla="*/ 0 h 1688804"/>
                      <a:gd name="connsiteX0" fmla="*/ 1541299 w 1541299"/>
                      <a:gd name="connsiteY0" fmla="*/ 1684835 h 1688833"/>
                      <a:gd name="connsiteX1" fmla="*/ 1103 w 1541299"/>
                      <a:gd name="connsiteY1" fmla="*/ 0 h 1688833"/>
                      <a:gd name="connsiteX0" fmla="*/ 192493 w 1136417"/>
                      <a:gd name="connsiteY0" fmla="*/ 2751635 h 2753587"/>
                      <a:gd name="connsiteX1" fmla="*/ 1136417 w 1136417"/>
                      <a:gd name="connsiteY1" fmla="*/ 0 h 2753587"/>
                      <a:gd name="connsiteX0" fmla="*/ 0 w 943924"/>
                      <a:gd name="connsiteY0" fmla="*/ 2751635 h 2751635"/>
                      <a:gd name="connsiteX1" fmla="*/ 943924 w 943924"/>
                      <a:gd name="connsiteY1" fmla="*/ 0 h 2751635"/>
                      <a:gd name="connsiteX0" fmla="*/ 101579 w 273164"/>
                      <a:gd name="connsiteY0" fmla="*/ 1905815 h 1905815"/>
                      <a:gd name="connsiteX1" fmla="*/ 1563 w 273164"/>
                      <a:gd name="connsiteY1" fmla="*/ 0 h 1905815"/>
                      <a:gd name="connsiteX0" fmla="*/ 100016 w 311159"/>
                      <a:gd name="connsiteY0" fmla="*/ 1905815 h 1905815"/>
                      <a:gd name="connsiteX1" fmla="*/ 0 w 311159"/>
                      <a:gd name="connsiteY1" fmla="*/ 0 h 1905815"/>
                      <a:gd name="connsiteX0" fmla="*/ 61916 w 283941"/>
                      <a:gd name="connsiteY0" fmla="*/ 1783895 h 1783895"/>
                      <a:gd name="connsiteX1" fmla="*/ 0 w 283941"/>
                      <a:gd name="connsiteY1" fmla="*/ 0 h 1783895"/>
                      <a:gd name="connsiteX0" fmla="*/ 46676 w 273341"/>
                      <a:gd name="connsiteY0" fmla="*/ 1700075 h 1700075"/>
                      <a:gd name="connsiteX1" fmla="*/ 0 w 273341"/>
                      <a:gd name="connsiteY1" fmla="*/ 0 h 1700075"/>
                      <a:gd name="connsiteX0" fmla="*/ 23816 w 257773"/>
                      <a:gd name="connsiteY0" fmla="*/ 1684835 h 1684835"/>
                      <a:gd name="connsiteX1" fmla="*/ 0 w 257773"/>
                      <a:gd name="connsiteY1" fmla="*/ 0 h 1684835"/>
                      <a:gd name="connsiteX0" fmla="*/ 23816 w 272812"/>
                      <a:gd name="connsiteY0" fmla="*/ 1684835 h 1684835"/>
                      <a:gd name="connsiteX1" fmla="*/ 0 w 272812"/>
                      <a:gd name="connsiteY1" fmla="*/ 0 h 1684835"/>
                      <a:gd name="connsiteX0" fmla="*/ 54296 w 292765"/>
                      <a:gd name="connsiteY0" fmla="*/ 1692455 h 1692455"/>
                      <a:gd name="connsiteX1" fmla="*/ 0 w 292765"/>
                      <a:gd name="connsiteY1" fmla="*/ 0 h 1692455"/>
                      <a:gd name="connsiteX0" fmla="*/ 54296 w 299152"/>
                      <a:gd name="connsiteY0" fmla="*/ 1692455 h 1692455"/>
                      <a:gd name="connsiteX1" fmla="*/ 0 w 299152"/>
                      <a:gd name="connsiteY1" fmla="*/ 0 h 1692455"/>
                      <a:gd name="connsiteX0" fmla="*/ 23816 w 279585"/>
                      <a:gd name="connsiteY0" fmla="*/ 1669595 h 1669595"/>
                      <a:gd name="connsiteX1" fmla="*/ 0 w 279585"/>
                      <a:gd name="connsiteY1" fmla="*/ 0 h 1669595"/>
                      <a:gd name="connsiteX0" fmla="*/ 23816 w 243826"/>
                      <a:gd name="connsiteY0" fmla="*/ 1669595 h 1669595"/>
                      <a:gd name="connsiteX1" fmla="*/ 0 w 243826"/>
                      <a:gd name="connsiteY1" fmla="*/ 0 h 1669595"/>
                      <a:gd name="connsiteX0" fmla="*/ 0 w 234494"/>
                      <a:gd name="connsiteY0" fmla="*/ 1456235 h 1456235"/>
                      <a:gd name="connsiteX1" fmla="*/ 21904 w 234494"/>
                      <a:gd name="connsiteY1" fmla="*/ 0 h 1456235"/>
                      <a:gd name="connsiteX0" fmla="*/ 0 w 242400"/>
                      <a:gd name="connsiteY0" fmla="*/ 1456235 h 1456235"/>
                      <a:gd name="connsiteX1" fmla="*/ 44764 w 242400"/>
                      <a:gd name="connsiteY1" fmla="*/ 0 h 1456235"/>
                      <a:gd name="connsiteX0" fmla="*/ 0 w 258490"/>
                      <a:gd name="connsiteY0" fmla="*/ 1456235 h 1456235"/>
                      <a:gd name="connsiteX1" fmla="*/ 44764 w 258490"/>
                      <a:gd name="connsiteY1" fmla="*/ 0 h 1456235"/>
                      <a:gd name="connsiteX0" fmla="*/ 0 w 258490"/>
                      <a:gd name="connsiteY0" fmla="*/ 1402895 h 1402895"/>
                      <a:gd name="connsiteX1" fmla="*/ 44764 w 258490"/>
                      <a:gd name="connsiteY1" fmla="*/ 0 h 1402895"/>
                      <a:gd name="connsiteX0" fmla="*/ 0 w 265728"/>
                      <a:gd name="connsiteY0" fmla="*/ 1402895 h 1402895"/>
                      <a:gd name="connsiteX1" fmla="*/ 44764 w 265728"/>
                      <a:gd name="connsiteY1" fmla="*/ 0 h 1402895"/>
                      <a:gd name="connsiteX0" fmla="*/ 0 w 269617"/>
                      <a:gd name="connsiteY0" fmla="*/ 1407657 h 1407657"/>
                      <a:gd name="connsiteX1" fmla="*/ 54289 w 269617"/>
                      <a:gd name="connsiteY1" fmla="*/ 0 h 1407657"/>
                      <a:gd name="connsiteX0" fmla="*/ 0 w 277503"/>
                      <a:gd name="connsiteY0" fmla="*/ 1407657 h 1407657"/>
                      <a:gd name="connsiteX1" fmla="*/ 54289 w 277503"/>
                      <a:gd name="connsiteY1" fmla="*/ 0 h 1407657"/>
                      <a:gd name="connsiteX0" fmla="*/ 0 w 278524"/>
                      <a:gd name="connsiteY0" fmla="*/ 1395750 h 1395750"/>
                      <a:gd name="connsiteX1" fmla="*/ 56670 w 278524"/>
                      <a:gd name="connsiteY1" fmla="*/ 0 h 1395750"/>
                      <a:gd name="connsiteX0" fmla="*/ 0 w 205534"/>
                      <a:gd name="connsiteY0" fmla="*/ 1395750 h 1395750"/>
                      <a:gd name="connsiteX1" fmla="*/ 56670 w 205534"/>
                      <a:gd name="connsiteY1" fmla="*/ 0 h 1395750"/>
                      <a:gd name="connsiteX0" fmla="*/ 0 w 231971"/>
                      <a:gd name="connsiteY0" fmla="*/ 1436231 h 1436231"/>
                      <a:gd name="connsiteX1" fmla="*/ 101914 w 231971"/>
                      <a:gd name="connsiteY1" fmla="*/ 0 h 1436231"/>
                      <a:gd name="connsiteX0" fmla="*/ 0 w 238685"/>
                      <a:gd name="connsiteY0" fmla="*/ 1436231 h 1436231"/>
                      <a:gd name="connsiteX1" fmla="*/ 101914 w 238685"/>
                      <a:gd name="connsiteY1" fmla="*/ 0 h 1436231"/>
                      <a:gd name="connsiteX0" fmla="*/ 0 w 240115"/>
                      <a:gd name="connsiteY0" fmla="*/ 1421943 h 1421943"/>
                      <a:gd name="connsiteX1" fmla="*/ 104295 w 240115"/>
                      <a:gd name="connsiteY1" fmla="*/ 0 h 1421943"/>
                      <a:gd name="connsiteX0" fmla="*/ 0 w 235849"/>
                      <a:gd name="connsiteY0" fmla="*/ 1426705 h 1426705"/>
                      <a:gd name="connsiteX1" fmla="*/ 97151 w 235849"/>
                      <a:gd name="connsiteY1" fmla="*/ 0 h 1426705"/>
                      <a:gd name="connsiteX0" fmla="*/ 0 w 241554"/>
                      <a:gd name="connsiteY0" fmla="*/ 1424324 h 1424324"/>
                      <a:gd name="connsiteX1" fmla="*/ 106676 w 241554"/>
                      <a:gd name="connsiteY1" fmla="*/ 0 h 1424324"/>
                      <a:gd name="connsiteX0" fmla="*/ 0 w 240059"/>
                      <a:gd name="connsiteY0" fmla="*/ 1424324 h 1424324"/>
                      <a:gd name="connsiteX1" fmla="*/ 106676 w 240059"/>
                      <a:gd name="connsiteY1" fmla="*/ 0 h 1424324"/>
                      <a:gd name="connsiteX0" fmla="*/ 0 w 231378"/>
                      <a:gd name="connsiteY0" fmla="*/ 1424324 h 1424324"/>
                      <a:gd name="connsiteX1" fmla="*/ 106676 w 231378"/>
                      <a:gd name="connsiteY1" fmla="*/ 0 h 1424324"/>
                      <a:gd name="connsiteX0" fmla="*/ 0 w 219506"/>
                      <a:gd name="connsiteY0" fmla="*/ 1424324 h 1424324"/>
                      <a:gd name="connsiteX1" fmla="*/ 87626 w 219506"/>
                      <a:gd name="connsiteY1" fmla="*/ 0 h 1424324"/>
                      <a:gd name="connsiteX0" fmla="*/ 0 w 235455"/>
                      <a:gd name="connsiteY0" fmla="*/ 1398924 h 1398924"/>
                      <a:gd name="connsiteX1" fmla="*/ 113026 w 235455"/>
                      <a:gd name="connsiteY1" fmla="*/ 0 h 1398924"/>
                      <a:gd name="connsiteX0" fmla="*/ 0 w 221802"/>
                      <a:gd name="connsiteY0" fmla="*/ 1398924 h 1398924"/>
                      <a:gd name="connsiteX1" fmla="*/ 113026 w 221802"/>
                      <a:gd name="connsiteY1" fmla="*/ 0 h 1398924"/>
                      <a:gd name="connsiteX0" fmla="*/ 0 w 215841"/>
                      <a:gd name="connsiteY0" fmla="*/ 1396543 h 1396543"/>
                      <a:gd name="connsiteX1" fmla="*/ 103501 w 215841"/>
                      <a:gd name="connsiteY1" fmla="*/ 0 h 1396543"/>
                      <a:gd name="connsiteX0" fmla="*/ 0 w 215841"/>
                      <a:gd name="connsiteY0" fmla="*/ 1372730 h 1372730"/>
                      <a:gd name="connsiteX1" fmla="*/ 103501 w 215841"/>
                      <a:gd name="connsiteY1" fmla="*/ 0 h 13727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5841" h="1372730">
                        <a:moveTo>
                          <a:pt x="0" y="1372730"/>
                        </a:moveTo>
                        <a:cubicBezTo>
                          <a:pt x="249396" y="910904"/>
                          <a:pt x="280982" y="438171"/>
                          <a:pt x="103501" y="0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4" name="Freeform: Shape 2313">
                    <a:extLst>
                      <a:ext uri="{FF2B5EF4-FFF2-40B4-BE49-F238E27FC236}">
                        <a16:creationId xmlns:a16="http://schemas.microsoft.com/office/drawing/2014/main" id="{1C78BB3C-3EBC-F10E-CA12-DF2A707C35F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82195" y="8039946"/>
                    <a:ext cx="1692503" cy="56553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92503" h="565535">
                        <a:moveTo>
                          <a:pt x="0" y="565535"/>
                        </a:moveTo>
                        <a:cubicBezTo>
                          <a:pt x="666976" y="299740"/>
                          <a:pt x="332696" y="-145212"/>
                          <a:pt x="1692503" y="46648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15" name="Freeform: Shape 2314">
                    <a:extLst>
                      <a:ext uri="{FF2B5EF4-FFF2-40B4-BE49-F238E27FC236}">
                        <a16:creationId xmlns:a16="http://schemas.microsoft.com/office/drawing/2014/main" id="{18F17909-445C-F0A6-68DD-915BABD5F31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9279085" y="8078120"/>
                    <a:ext cx="1728222" cy="5334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728222"/>
                      <a:gd name="connsiteY0" fmla="*/ 533415 h 533415"/>
                      <a:gd name="connsiteX1" fmla="*/ 1728222 w 1728222"/>
                      <a:gd name="connsiteY1" fmla="*/ 52627 h 53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728222" h="533415">
                        <a:moveTo>
                          <a:pt x="0" y="533415"/>
                        </a:moveTo>
                        <a:cubicBezTo>
                          <a:pt x="752701" y="203326"/>
                          <a:pt x="323171" y="-132089"/>
                          <a:pt x="1728222" y="52627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0" name="Freeform: Shape 2319">
                    <a:extLst>
                      <a:ext uri="{FF2B5EF4-FFF2-40B4-BE49-F238E27FC236}">
                        <a16:creationId xmlns:a16="http://schemas.microsoft.com/office/drawing/2014/main" id="{6D1FFD8E-64FD-8D25-04B3-30457220DC4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05813" y="7038382"/>
                    <a:ext cx="237397" cy="1024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37397" h="1024162">
                        <a:moveTo>
                          <a:pt x="95087" y="0"/>
                        </a:moveTo>
                        <a:cubicBezTo>
                          <a:pt x="152463" y="408099"/>
                          <a:pt x="-234204" y="782296"/>
                          <a:pt x="237397" y="1024162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21" name="Freeform: Shape 2320">
                    <a:extLst>
                      <a:ext uri="{FF2B5EF4-FFF2-40B4-BE49-F238E27FC236}">
                        <a16:creationId xmlns:a16="http://schemas.microsoft.com/office/drawing/2014/main" id="{44B1335C-3F73-EDD5-F7CE-5C2A2C89F80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527139" y="7058020"/>
                    <a:ext cx="310051" cy="98130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10051" h="981300">
                        <a:moveTo>
                          <a:pt x="77253" y="0"/>
                        </a:moveTo>
                        <a:cubicBezTo>
                          <a:pt x="139392" y="408099"/>
                          <a:pt x="-256800" y="820397"/>
                          <a:pt x="310051" y="9813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4" name="Freeform: Shape 2343">
                    <a:extLst>
                      <a:ext uri="{FF2B5EF4-FFF2-40B4-BE49-F238E27FC236}">
                        <a16:creationId xmlns:a16="http://schemas.microsoft.com/office/drawing/2014/main" id="{49ADD99A-DFF3-D731-3286-D43AB5EA69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63202" y="8771466"/>
                    <a:ext cx="1240776" cy="102085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40776" h="1020855">
                        <a:moveTo>
                          <a:pt x="1570" y="1020855"/>
                        </a:moveTo>
                        <a:cubicBezTo>
                          <a:pt x="-52179" y="349136"/>
                          <a:pt x="1292163" y="1007814"/>
                          <a:pt x="1239254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5" name="Freeform: Shape 2344">
                    <a:extLst>
                      <a:ext uri="{FF2B5EF4-FFF2-40B4-BE49-F238E27FC236}">
                        <a16:creationId xmlns:a16="http://schemas.microsoft.com/office/drawing/2014/main" id="{CDE513E8-59A5-B25B-2FD7-A656FEF2F5F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0370503" y="8712043"/>
                    <a:ext cx="1208848" cy="105816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1663 w 1164758"/>
                      <a:gd name="connsiteY0" fmla="*/ 1141505 h 1141505"/>
                      <a:gd name="connsiteX1" fmla="*/ 1163147 w 1164758"/>
                      <a:gd name="connsiteY1" fmla="*/ 0 h 1141505"/>
                      <a:gd name="connsiteX0" fmla="*/ 1687 w 1145756"/>
                      <a:gd name="connsiteY0" fmla="*/ 1141505 h 1141505"/>
                      <a:gd name="connsiteX1" fmla="*/ 1144121 w 1145756"/>
                      <a:gd name="connsiteY1" fmla="*/ 0 h 1141505"/>
                      <a:gd name="connsiteX0" fmla="*/ 821 w 1144911"/>
                      <a:gd name="connsiteY0" fmla="*/ 1141505 h 1141505"/>
                      <a:gd name="connsiteX1" fmla="*/ 1143255 w 1144911"/>
                      <a:gd name="connsiteY1" fmla="*/ 0 h 1141505"/>
                      <a:gd name="connsiteX0" fmla="*/ 766 w 1154073"/>
                      <a:gd name="connsiteY0" fmla="*/ 1141505 h 1141505"/>
                      <a:gd name="connsiteX1" fmla="*/ 1143200 w 1154073"/>
                      <a:gd name="connsiteY1" fmla="*/ 0 h 1141505"/>
                      <a:gd name="connsiteX0" fmla="*/ 734 w 1213134"/>
                      <a:gd name="connsiteY0" fmla="*/ 1058162 h 1058162"/>
                      <a:gd name="connsiteX1" fmla="*/ 1202699 w 1213134"/>
                      <a:gd name="connsiteY1" fmla="*/ 0 h 1058162"/>
                      <a:gd name="connsiteX0" fmla="*/ 752 w 1208848"/>
                      <a:gd name="connsiteY0" fmla="*/ 1058162 h 1058162"/>
                      <a:gd name="connsiteX1" fmla="*/ 1202717 w 1208848"/>
                      <a:gd name="connsiteY1" fmla="*/ 0 h 1058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08848" h="1058162">
                        <a:moveTo>
                          <a:pt x="752" y="1058162"/>
                        </a:moveTo>
                        <a:cubicBezTo>
                          <a:pt x="-36328" y="441212"/>
                          <a:pt x="1310395" y="1024484"/>
                          <a:pt x="12027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7" name="Freeform: Shape 2346">
                    <a:extLst>
                      <a:ext uri="{FF2B5EF4-FFF2-40B4-BE49-F238E27FC236}">
                        <a16:creationId xmlns:a16="http://schemas.microsoft.com/office/drawing/2014/main" id="{73740A44-A913-93C8-FC11-19C82CB158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379263" y="9167376"/>
                    <a:ext cx="399484" cy="249430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687264"/>
                      <a:gd name="connsiteY0" fmla="*/ 975709 h 975709"/>
                      <a:gd name="connsiteX1" fmla="*/ 1687264 w 1687264"/>
                      <a:gd name="connsiteY1" fmla="*/ 27244 h 975709"/>
                      <a:gd name="connsiteX0" fmla="*/ 0 w 1687264"/>
                      <a:gd name="connsiteY0" fmla="*/ 948465 h 948465"/>
                      <a:gd name="connsiteX1" fmla="*/ 1687264 w 1687264"/>
                      <a:gd name="connsiteY1" fmla="*/ 0 h 948465"/>
                      <a:gd name="connsiteX0" fmla="*/ 0 w 1108144"/>
                      <a:gd name="connsiteY0" fmla="*/ 613185 h 638909"/>
                      <a:gd name="connsiteX1" fmla="*/ 1108144 w 1108144"/>
                      <a:gd name="connsiteY1" fmla="*/ 0 h 638909"/>
                      <a:gd name="connsiteX0" fmla="*/ 0 w 1108144"/>
                      <a:gd name="connsiteY0" fmla="*/ 613185 h 1053037"/>
                      <a:gd name="connsiteX1" fmla="*/ 1108144 w 1108144"/>
                      <a:gd name="connsiteY1" fmla="*/ 0 h 1053037"/>
                      <a:gd name="connsiteX0" fmla="*/ 0 w 1649164"/>
                      <a:gd name="connsiteY0" fmla="*/ 1047525 h 1365204"/>
                      <a:gd name="connsiteX1" fmla="*/ 1649164 w 1649164"/>
                      <a:gd name="connsiteY1" fmla="*/ 0 h 1365204"/>
                      <a:gd name="connsiteX0" fmla="*/ 0 w 1649164"/>
                      <a:gd name="connsiteY0" fmla="*/ 1047525 h 1047525"/>
                      <a:gd name="connsiteX1" fmla="*/ 1649164 w 1649164"/>
                      <a:gd name="connsiteY1" fmla="*/ 0 h 1047525"/>
                      <a:gd name="connsiteX0" fmla="*/ 0 w 1694884"/>
                      <a:gd name="connsiteY0" fmla="*/ 1024665 h 1024665"/>
                      <a:gd name="connsiteX1" fmla="*/ 1694884 w 1694884"/>
                      <a:gd name="connsiteY1" fmla="*/ 0 h 1024665"/>
                      <a:gd name="connsiteX0" fmla="*/ 0 w 1718240"/>
                      <a:gd name="connsiteY0" fmla="*/ 1024665 h 1024665"/>
                      <a:gd name="connsiteX1" fmla="*/ 1694884 w 1718240"/>
                      <a:gd name="connsiteY1" fmla="*/ 0 h 1024665"/>
                      <a:gd name="connsiteX0" fmla="*/ 0 w 1330034"/>
                      <a:gd name="connsiteY0" fmla="*/ 1177065 h 1177065"/>
                      <a:gd name="connsiteX1" fmla="*/ 1298644 w 1330034"/>
                      <a:gd name="connsiteY1" fmla="*/ 0 h 1177065"/>
                      <a:gd name="connsiteX0" fmla="*/ 0 w 1298644"/>
                      <a:gd name="connsiteY0" fmla="*/ 1177065 h 1177065"/>
                      <a:gd name="connsiteX1" fmla="*/ 1298644 w 1298644"/>
                      <a:gd name="connsiteY1" fmla="*/ 0 h 1177065"/>
                      <a:gd name="connsiteX0" fmla="*/ 0 w 1390084"/>
                      <a:gd name="connsiteY0" fmla="*/ 1169445 h 1169445"/>
                      <a:gd name="connsiteX1" fmla="*/ 1390084 w 1390084"/>
                      <a:gd name="connsiteY1" fmla="*/ 0 h 11694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157681 w 930545"/>
                      <a:gd name="connsiteY0" fmla="*/ 1321845 h 1321845"/>
                      <a:gd name="connsiteX1" fmla="*/ 930545 w 930545"/>
                      <a:gd name="connsiteY1" fmla="*/ 0 h 1321845"/>
                      <a:gd name="connsiteX0" fmla="*/ 0 w 772864"/>
                      <a:gd name="connsiteY0" fmla="*/ 1321845 h 1321845"/>
                      <a:gd name="connsiteX1" fmla="*/ 772864 w 772864"/>
                      <a:gd name="connsiteY1" fmla="*/ 0 h 1321845"/>
                      <a:gd name="connsiteX0" fmla="*/ 0 w 922093"/>
                      <a:gd name="connsiteY0" fmla="*/ 1321845 h 1321845"/>
                      <a:gd name="connsiteX1" fmla="*/ 772864 w 922093"/>
                      <a:gd name="connsiteY1" fmla="*/ 0 h 1321845"/>
                      <a:gd name="connsiteX0" fmla="*/ 0 w 963668"/>
                      <a:gd name="connsiteY0" fmla="*/ 1268505 h 1268505"/>
                      <a:gd name="connsiteX1" fmla="*/ 818584 w 963668"/>
                      <a:gd name="connsiteY1" fmla="*/ 0 h 1268505"/>
                      <a:gd name="connsiteX0" fmla="*/ 0 w 818584"/>
                      <a:gd name="connsiteY0" fmla="*/ 1268505 h 1268505"/>
                      <a:gd name="connsiteX1" fmla="*/ 818584 w 818584"/>
                      <a:gd name="connsiteY1" fmla="*/ 0 h 1268505"/>
                      <a:gd name="connsiteX0" fmla="*/ 0 w 1186884"/>
                      <a:gd name="connsiteY0" fmla="*/ 1173255 h 1173255"/>
                      <a:gd name="connsiteX1" fmla="*/ 1186884 w 1186884"/>
                      <a:gd name="connsiteY1" fmla="*/ 0 h 1173255"/>
                      <a:gd name="connsiteX0" fmla="*/ 0 w 1186884"/>
                      <a:gd name="connsiteY0" fmla="*/ 1174250 h 1174250"/>
                      <a:gd name="connsiteX1" fmla="*/ 1186884 w 1186884"/>
                      <a:gd name="connsiteY1" fmla="*/ 995 h 1174250"/>
                      <a:gd name="connsiteX0" fmla="*/ 0 w 1066234"/>
                      <a:gd name="connsiteY0" fmla="*/ 1212287 h 1212287"/>
                      <a:gd name="connsiteX1" fmla="*/ 1066234 w 1066234"/>
                      <a:gd name="connsiteY1" fmla="*/ 932 h 1212287"/>
                      <a:gd name="connsiteX0" fmla="*/ 0 w 1066237"/>
                      <a:gd name="connsiteY0" fmla="*/ 1211355 h 1211355"/>
                      <a:gd name="connsiteX1" fmla="*/ 1066234 w 1066237"/>
                      <a:gd name="connsiteY1" fmla="*/ 0 h 1211355"/>
                      <a:gd name="connsiteX0" fmla="*/ 0 w 1071274"/>
                      <a:gd name="connsiteY0" fmla="*/ 1211355 h 1211355"/>
                      <a:gd name="connsiteX1" fmla="*/ 1066234 w 1071274"/>
                      <a:gd name="connsiteY1" fmla="*/ 0 h 1211355"/>
                      <a:gd name="connsiteX0" fmla="*/ 0 w 1172436"/>
                      <a:gd name="connsiteY0" fmla="*/ 1027205 h 1027205"/>
                      <a:gd name="connsiteX1" fmla="*/ 1167834 w 1172436"/>
                      <a:gd name="connsiteY1" fmla="*/ 0 h 1027205"/>
                      <a:gd name="connsiteX0" fmla="*/ 0 w 1167834"/>
                      <a:gd name="connsiteY0" fmla="*/ 1027205 h 1027205"/>
                      <a:gd name="connsiteX1" fmla="*/ 1167834 w 1167834"/>
                      <a:gd name="connsiteY1" fmla="*/ 0 h 1027205"/>
                      <a:gd name="connsiteX0" fmla="*/ 0 w 1200171"/>
                      <a:gd name="connsiteY0" fmla="*/ 1027205 h 1027205"/>
                      <a:gd name="connsiteX1" fmla="*/ 1167834 w 1200171"/>
                      <a:gd name="connsiteY1" fmla="*/ 0 h 1027205"/>
                      <a:gd name="connsiteX0" fmla="*/ 0 w 1169718"/>
                      <a:gd name="connsiteY0" fmla="*/ 1027205 h 1027205"/>
                      <a:gd name="connsiteX1" fmla="*/ 1167834 w 1169718"/>
                      <a:gd name="connsiteY1" fmla="*/ 0 h 1027205"/>
                      <a:gd name="connsiteX0" fmla="*/ 0 w 1239457"/>
                      <a:gd name="connsiteY0" fmla="*/ 1020855 h 1020855"/>
                      <a:gd name="connsiteX1" fmla="*/ 1237684 w 1239457"/>
                      <a:gd name="connsiteY1" fmla="*/ 0 h 1020855"/>
                      <a:gd name="connsiteX0" fmla="*/ 0 w 1239599"/>
                      <a:gd name="connsiteY0" fmla="*/ 1020855 h 1020855"/>
                      <a:gd name="connsiteX1" fmla="*/ 1237684 w 1239599"/>
                      <a:gd name="connsiteY1" fmla="*/ 0 h 1020855"/>
                      <a:gd name="connsiteX0" fmla="*/ 1570 w 1240776"/>
                      <a:gd name="connsiteY0" fmla="*/ 1020855 h 1020855"/>
                      <a:gd name="connsiteX1" fmla="*/ 1239254 w 1240776"/>
                      <a:gd name="connsiteY1" fmla="*/ 0 h 1020855"/>
                      <a:gd name="connsiteX0" fmla="*/ 2083 w 1239767"/>
                      <a:gd name="connsiteY0" fmla="*/ 1020855 h 1020855"/>
                      <a:gd name="connsiteX1" fmla="*/ 1239767 w 1239767"/>
                      <a:gd name="connsiteY1" fmla="*/ 0 h 1020855"/>
                      <a:gd name="connsiteX0" fmla="*/ 13925 w 349909"/>
                      <a:gd name="connsiteY0" fmla="*/ 306480 h 306480"/>
                      <a:gd name="connsiteX1" fmla="*/ 349909 w 349909"/>
                      <a:gd name="connsiteY1" fmla="*/ 0 h 306480"/>
                      <a:gd name="connsiteX0" fmla="*/ 0 w 335984"/>
                      <a:gd name="connsiteY0" fmla="*/ 306480 h 356708"/>
                      <a:gd name="connsiteX1" fmla="*/ 335984 w 335984"/>
                      <a:gd name="connsiteY1" fmla="*/ 0 h 356708"/>
                      <a:gd name="connsiteX0" fmla="*/ 0 w 335984"/>
                      <a:gd name="connsiteY0" fmla="*/ 306549 h 306549"/>
                      <a:gd name="connsiteX1" fmla="*/ 335984 w 335984"/>
                      <a:gd name="connsiteY1" fmla="*/ 69 h 306549"/>
                      <a:gd name="connsiteX0" fmla="*/ 0 w 345509"/>
                      <a:gd name="connsiteY0" fmla="*/ 189127 h 189127"/>
                      <a:gd name="connsiteX1" fmla="*/ 345509 w 345509"/>
                      <a:gd name="connsiteY1" fmla="*/ 122 h 189127"/>
                      <a:gd name="connsiteX0" fmla="*/ 0 w 361384"/>
                      <a:gd name="connsiteY0" fmla="*/ 220857 h 220857"/>
                      <a:gd name="connsiteX1" fmla="*/ 361384 w 361384"/>
                      <a:gd name="connsiteY1" fmla="*/ 102 h 220857"/>
                      <a:gd name="connsiteX0" fmla="*/ 0 w 361384"/>
                      <a:gd name="connsiteY0" fmla="*/ 223679 h 223679"/>
                      <a:gd name="connsiteX1" fmla="*/ 361384 w 361384"/>
                      <a:gd name="connsiteY1" fmla="*/ 2924 h 223679"/>
                      <a:gd name="connsiteX0" fmla="*/ 0 w 361384"/>
                      <a:gd name="connsiteY0" fmla="*/ 221584 h 221584"/>
                      <a:gd name="connsiteX1" fmla="*/ 361384 w 361384"/>
                      <a:gd name="connsiteY1" fmla="*/ 829 h 221584"/>
                      <a:gd name="connsiteX0" fmla="*/ 0 w 335984"/>
                      <a:gd name="connsiteY0" fmla="*/ 221584 h 221584"/>
                      <a:gd name="connsiteX1" fmla="*/ 335984 w 335984"/>
                      <a:gd name="connsiteY1" fmla="*/ 829 h 221584"/>
                      <a:gd name="connsiteX0" fmla="*/ 0 w 335984"/>
                      <a:gd name="connsiteY0" fmla="*/ 221332 h 221332"/>
                      <a:gd name="connsiteX1" fmla="*/ 335984 w 335984"/>
                      <a:gd name="connsiteY1" fmla="*/ 577 h 221332"/>
                      <a:gd name="connsiteX0" fmla="*/ 0 w 345509"/>
                      <a:gd name="connsiteY0" fmla="*/ 208896 h 208896"/>
                      <a:gd name="connsiteX1" fmla="*/ 345509 w 345509"/>
                      <a:gd name="connsiteY1" fmla="*/ 841 h 208896"/>
                      <a:gd name="connsiteX0" fmla="*/ 0 w 345509"/>
                      <a:gd name="connsiteY0" fmla="*/ 208182 h 208182"/>
                      <a:gd name="connsiteX1" fmla="*/ 345509 w 345509"/>
                      <a:gd name="connsiteY1" fmla="*/ 127 h 208182"/>
                      <a:gd name="connsiteX0" fmla="*/ 0 w 345509"/>
                      <a:gd name="connsiteY0" fmla="*/ 208204 h 208204"/>
                      <a:gd name="connsiteX1" fmla="*/ 345509 w 345509"/>
                      <a:gd name="connsiteY1" fmla="*/ 149 h 208204"/>
                      <a:gd name="connsiteX0" fmla="*/ 0 w 370909"/>
                      <a:gd name="connsiteY0" fmla="*/ 243097 h 243097"/>
                      <a:gd name="connsiteX1" fmla="*/ 370909 w 370909"/>
                      <a:gd name="connsiteY1" fmla="*/ 117 h 243097"/>
                      <a:gd name="connsiteX0" fmla="*/ 0 w 370909"/>
                      <a:gd name="connsiteY0" fmla="*/ 243083 h 243083"/>
                      <a:gd name="connsiteX1" fmla="*/ 370909 w 370909"/>
                      <a:gd name="connsiteY1" fmla="*/ 103 h 243083"/>
                      <a:gd name="connsiteX0" fmla="*/ 0 w 399484"/>
                      <a:gd name="connsiteY0" fmla="*/ 249430 h 249430"/>
                      <a:gd name="connsiteX1" fmla="*/ 399484 w 399484"/>
                      <a:gd name="connsiteY1" fmla="*/ 100 h 249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99484" h="249430">
                        <a:moveTo>
                          <a:pt x="0" y="249430"/>
                        </a:moveTo>
                        <a:cubicBezTo>
                          <a:pt x="127226" y="180961"/>
                          <a:pt x="265068" y="-4911"/>
                          <a:pt x="399484" y="10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49" name="Freeform: Shape 2348">
                    <a:extLst>
                      <a:ext uri="{FF2B5EF4-FFF2-40B4-BE49-F238E27FC236}">
                        <a16:creationId xmlns:a16="http://schemas.microsoft.com/office/drawing/2014/main" id="{B3A35CE6-200F-5774-2A34-FD30657ADEC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2885937" y="5972982"/>
                    <a:ext cx="469280" cy="141614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9280" h="1416142">
                        <a:moveTo>
                          <a:pt x="63126" y="1416142"/>
                        </a:moveTo>
                        <a:cubicBezTo>
                          <a:pt x="-199537" y="559956"/>
                          <a:pt x="440591" y="727780"/>
                          <a:pt x="469280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0" name="Freeform: Shape 2359">
                    <a:extLst>
                      <a:ext uri="{FF2B5EF4-FFF2-40B4-BE49-F238E27FC236}">
                        <a16:creationId xmlns:a16="http://schemas.microsoft.com/office/drawing/2014/main" id="{0D1FED51-36FB-2679-3F4B-25B42F7328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673308" y="558883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2" name="Freeform: Shape 2361">
                    <a:extLst>
                      <a:ext uri="{FF2B5EF4-FFF2-40B4-BE49-F238E27FC236}">
                        <a16:creationId xmlns:a16="http://schemas.microsoft.com/office/drawing/2014/main" id="{8AB59A1E-C778-5C44-F3AC-565C4C781BB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3787368" y="8496031"/>
                    <a:ext cx="1177679" cy="368391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0 w 1158629"/>
                      <a:gd name="connsiteY0" fmla="*/ 454117 h 454117"/>
                      <a:gd name="connsiteX1" fmla="*/ 1158629 w 1158629"/>
                      <a:gd name="connsiteY1" fmla="*/ 0 h 454117"/>
                      <a:gd name="connsiteX0" fmla="*/ 0 w 1177679"/>
                      <a:gd name="connsiteY0" fmla="*/ 394666 h 394666"/>
                      <a:gd name="connsiteX1" fmla="*/ 1177679 w 1177679"/>
                      <a:gd name="connsiteY1" fmla="*/ 81 h 394666"/>
                      <a:gd name="connsiteX0" fmla="*/ 9 w 1177688"/>
                      <a:gd name="connsiteY0" fmla="*/ 394585 h 394585"/>
                      <a:gd name="connsiteX1" fmla="*/ 1177688 w 1177688"/>
                      <a:gd name="connsiteY1" fmla="*/ 0 h 394585"/>
                      <a:gd name="connsiteX0" fmla="*/ 9 w 1177688"/>
                      <a:gd name="connsiteY0" fmla="*/ 370671 h 370671"/>
                      <a:gd name="connsiteX1" fmla="*/ 1177688 w 1177688"/>
                      <a:gd name="connsiteY1" fmla="*/ 2280 h 370671"/>
                      <a:gd name="connsiteX0" fmla="*/ 0 w 1177679"/>
                      <a:gd name="connsiteY0" fmla="*/ 368391 h 368391"/>
                      <a:gd name="connsiteX1" fmla="*/ 1177679 w 1177679"/>
                      <a:gd name="connsiteY1" fmla="*/ 0 h 3683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77679" h="368391">
                        <a:moveTo>
                          <a:pt x="0" y="368391"/>
                        </a:moveTo>
                        <a:cubicBezTo>
                          <a:pt x="4037" y="-323489"/>
                          <a:pt x="767990" y="251530"/>
                          <a:pt x="1177679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5" name="Freeform: Shape 2364">
                    <a:extLst>
                      <a:ext uri="{FF2B5EF4-FFF2-40B4-BE49-F238E27FC236}">
                        <a16:creationId xmlns:a16="http://schemas.microsoft.com/office/drawing/2014/main" id="{ED771A0A-A7E1-EE08-B8C5-B7790AC8174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914620">
                    <a:off x="12873000" y="5953084"/>
                    <a:ext cx="461411" cy="1418209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64631 w 451583"/>
                      <a:gd name="connsiteY0" fmla="*/ 1418209 h 1418209"/>
                      <a:gd name="connsiteX1" fmla="*/ 451583 w 451583"/>
                      <a:gd name="connsiteY1" fmla="*/ 0 h 1418209"/>
                      <a:gd name="connsiteX0" fmla="*/ 74459 w 461411"/>
                      <a:gd name="connsiteY0" fmla="*/ 1418209 h 1418209"/>
                      <a:gd name="connsiteX1" fmla="*/ 461411 w 461411"/>
                      <a:gd name="connsiteY1" fmla="*/ 0 h 1418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61411" h="1418209">
                        <a:moveTo>
                          <a:pt x="74459" y="1418209"/>
                        </a:moveTo>
                        <a:cubicBezTo>
                          <a:pt x="-215444" y="585865"/>
                          <a:pt x="432722" y="727780"/>
                          <a:pt x="461411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66" name="Freeform: Shape 2365">
                    <a:extLst>
                      <a:ext uri="{FF2B5EF4-FFF2-40B4-BE49-F238E27FC236}">
                        <a16:creationId xmlns:a16="http://schemas.microsoft.com/office/drawing/2014/main" id="{ECF96429-DA5B-4B84-0D59-7D4F042B400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521571">
                    <a:off x="11705859" y="5572991"/>
                    <a:ext cx="766538" cy="1082767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66538" h="1082767">
                        <a:moveTo>
                          <a:pt x="766538" y="1082767"/>
                        </a:moveTo>
                        <a:cubicBezTo>
                          <a:pt x="503875" y="226581"/>
                          <a:pt x="-27572" y="727780"/>
                          <a:pt x="1117" y="0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C936406E-77D8-011E-5CF8-87C29C00DA0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78952">
                    <a:off x="13771968" y="8526477"/>
                    <a:ext cx="1191425" cy="454115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2372 w 1219576"/>
                      <a:gd name="connsiteY0" fmla="*/ 1225642 h 1225642"/>
                      <a:gd name="connsiteX1" fmla="*/ 1219576 w 1219576"/>
                      <a:gd name="connsiteY1" fmla="*/ 0 h 1225642"/>
                      <a:gd name="connsiteX0" fmla="*/ 29720 w 1359799"/>
                      <a:gd name="connsiteY0" fmla="*/ 1197067 h 1197067"/>
                      <a:gd name="connsiteX1" fmla="*/ 1359799 w 1359799"/>
                      <a:gd name="connsiteY1" fmla="*/ 0 h 1197067"/>
                      <a:gd name="connsiteX0" fmla="*/ 38678 w 1368757"/>
                      <a:gd name="connsiteY0" fmla="*/ 1209091 h 1209091"/>
                      <a:gd name="connsiteX1" fmla="*/ 1368757 w 1368757"/>
                      <a:gd name="connsiteY1" fmla="*/ 12024 h 1209091"/>
                      <a:gd name="connsiteX0" fmla="*/ 32894 w 1601098"/>
                      <a:gd name="connsiteY0" fmla="*/ 997532 h 997532"/>
                      <a:gd name="connsiteX1" fmla="*/ 1601098 w 1601098"/>
                      <a:gd name="connsiteY1" fmla="*/ 19540 h 997532"/>
                      <a:gd name="connsiteX0" fmla="*/ 20 w 1568224"/>
                      <a:gd name="connsiteY0" fmla="*/ 996183 h 996183"/>
                      <a:gd name="connsiteX1" fmla="*/ 1568224 w 1568224"/>
                      <a:gd name="connsiteY1" fmla="*/ 18191 h 996183"/>
                      <a:gd name="connsiteX0" fmla="*/ 22 w 1501551"/>
                      <a:gd name="connsiteY0" fmla="*/ 1014379 h 1014379"/>
                      <a:gd name="connsiteX1" fmla="*/ 1501551 w 1501551"/>
                      <a:gd name="connsiteY1" fmla="*/ 17337 h 1014379"/>
                      <a:gd name="connsiteX0" fmla="*/ 31 w 1158660"/>
                      <a:gd name="connsiteY0" fmla="*/ 574843 h 574843"/>
                      <a:gd name="connsiteX1" fmla="*/ 1158660 w 1158660"/>
                      <a:gd name="connsiteY1" fmla="*/ 120726 h 574843"/>
                      <a:gd name="connsiteX0" fmla="*/ 30 w 1158659"/>
                      <a:gd name="connsiteY0" fmla="*/ 454117 h 454117"/>
                      <a:gd name="connsiteX1" fmla="*/ 1158659 w 1158659"/>
                      <a:gd name="connsiteY1" fmla="*/ 0 h 454117"/>
                      <a:gd name="connsiteX0" fmla="*/ 29 w 1183479"/>
                      <a:gd name="connsiteY0" fmla="*/ 438799 h 438799"/>
                      <a:gd name="connsiteX1" fmla="*/ 1183479 w 1183479"/>
                      <a:gd name="connsiteY1" fmla="*/ 5488 h 438799"/>
                      <a:gd name="connsiteX0" fmla="*/ 29 w 1183479"/>
                      <a:gd name="connsiteY0" fmla="*/ 456682 h 456682"/>
                      <a:gd name="connsiteX1" fmla="*/ 1183479 w 1183479"/>
                      <a:gd name="connsiteY1" fmla="*/ 23371 h 456682"/>
                      <a:gd name="connsiteX0" fmla="*/ 29 w 1176025"/>
                      <a:gd name="connsiteY0" fmla="*/ 454895 h 454895"/>
                      <a:gd name="connsiteX1" fmla="*/ 1176025 w 1176025"/>
                      <a:gd name="connsiteY1" fmla="*/ 25845 h 454895"/>
                      <a:gd name="connsiteX0" fmla="*/ 29 w 1191425"/>
                      <a:gd name="connsiteY0" fmla="*/ 461536 h 461536"/>
                      <a:gd name="connsiteX1" fmla="*/ 1191425 w 1191425"/>
                      <a:gd name="connsiteY1" fmla="*/ 16840 h 461536"/>
                      <a:gd name="connsiteX0" fmla="*/ 29 w 1191425"/>
                      <a:gd name="connsiteY0" fmla="*/ 454115 h 454115"/>
                      <a:gd name="connsiteX1" fmla="*/ 1191425 w 1191425"/>
                      <a:gd name="connsiteY1" fmla="*/ 9419 h 454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1425" h="454115">
                        <a:moveTo>
                          <a:pt x="29" y="454115"/>
                        </a:moveTo>
                        <a:cubicBezTo>
                          <a:pt x="-5459" y="-373496"/>
                          <a:pt x="786403" y="227856"/>
                          <a:pt x="1191425" y="9419"/>
                        </a:cubicBezTo>
                      </a:path>
                    </a:pathLst>
                  </a:custGeom>
                  <a:noFill/>
                  <a:ln w="63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080530AC-EA1A-8D8D-3F3C-9102C2DABAE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715517">
                    <a:off x="11707462" y="9269470"/>
                    <a:ext cx="1286783" cy="870403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162050 w 1162050"/>
                      <a:gd name="connsiteY0" fmla="*/ 0 h 1600200"/>
                      <a:gd name="connsiteX1" fmla="*/ 0 w 1162050"/>
                      <a:gd name="connsiteY1" fmla="*/ 1600200 h 160020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295400 w 1295400"/>
                      <a:gd name="connsiteY0" fmla="*/ 0 h 1657350"/>
                      <a:gd name="connsiteX1" fmla="*/ 0 w 1295400"/>
                      <a:gd name="connsiteY1" fmla="*/ 1657350 h 16573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0 h 1619250"/>
                      <a:gd name="connsiteX1" fmla="*/ 0 w 1447800"/>
                      <a:gd name="connsiteY1" fmla="*/ 1619250 h 1619250"/>
                      <a:gd name="connsiteX0" fmla="*/ 1447800 w 1447800"/>
                      <a:gd name="connsiteY0" fmla="*/ 1256 h 1620506"/>
                      <a:gd name="connsiteX1" fmla="*/ 0 w 1447800"/>
                      <a:gd name="connsiteY1" fmla="*/ 1620506 h 1620506"/>
                      <a:gd name="connsiteX0" fmla="*/ 1447800 w 1447800"/>
                      <a:gd name="connsiteY0" fmla="*/ 6055 h 1625305"/>
                      <a:gd name="connsiteX1" fmla="*/ 0 w 1447800"/>
                      <a:gd name="connsiteY1" fmla="*/ 1625305 h 1625305"/>
                      <a:gd name="connsiteX0" fmla="*/ 1466850 w 1466850"/>
                      <a:gd name="connsiteY0" fmla="*/ 5967 h 1644267"/>
                      <a:gd name="connsiteX1" fmla="*/ 0 w 1466850"/>
                      <a:gd name="connsiteY1" fmla="*/ 1644267 h 1644267"/>
                      <a:gd name="connsiteX0" fmla="*/ 1771650 w 1771650"/>
                      <a:gd name="connsiteY0" fmla="*/ 8595 h 1246845"/>
                      <a:gd name="connsiteX1" fmla="*/ 0 w 1771650"/>
                      <a:gd name="connsiteY1" fmla="*/ 1246845 h 1246845"/>
                      <a:gd name="connsiteX0" fmla="*/ 1771650 w 1771650"/>
                      <a:gd name="connsiteY0" fmla="*/ 5512 h 1243762"/>
                      <a:gd name="connsiteX1" fmla="*/ 0 w 1771650"/>
                      <a:gd name="connsiteY1" fmla="*/ 1243762 h 1243762"/>
                      <a:gd name="connsiteX0" fmla="*/ 1828800 w 1828800"/>
                      <a:gd name="connsiteY0" fmla="*/ 5438 h 1262738"/>
                      <a:gd name="connsiteX1" fmla="*/ 0 w 1828800"/>
                      <a:gd name="connsiteY1" fmla="*/ 1262738 h 1262738"/>
                      <a:gd name="connsiteX0" fmla="*/ 1828800 w 1828800"/>
                      <a:gd name="connsiteY0" fmla="*/ 6360 h 1263660"/>
                      <a:gd name="connsiteX1" fmla="*/ 0 w 1828800"/>
                      <a:gd name="connsiteY1" fmla="*/ 1263660 h 1263660"/>
                      <a:gd name="connsiteX0" fmla="*/ 2061029 w 2061029"/>
                      <a:gd name="connsiteY0" fmla="*/ 5625 h 1422582"/>
                      <a:gd name="connsiteX1" fmla="*/ 0 w 2061029"/>
                      <a:gd name="connsiteY1" fmla="*/ 1422582 h 1422582"/>
                      <a:gd name="connsiteX0" fmla="*/ 2061029 w 2061029"/>
                      <a:gd name="connsiteY0" fmla="*/ 6348 h 1423305"/>
                      <a:gd name="connsiteX1" fmla="*/ 0 w 2061029"/>
                      <a:gd name="connsiteY1" fmla="*/ 1423305 h 1423305"/>
                      <a:gd name="connsiteX0" fmla="*/ 1727200 w 1727200"/>
                      <a:gd name="connsiteY0" fmla="*/ 8065 h 1163765"/>
                      <a:gd name="connsiteX1" fmla="*/ 0 w 1727200"/>
                      <a:gd name="connsiteY1" fmla="*/ 1163765 h 1163765"/>
                      <a:gd name="connsiteX0" fmla="*/ 1640115 w 1640115"/>
                      <a:gd name="connsiteY0" fmla="*/ 9164 h 1048750"/>
                      <a:gd name="connsiteX1" fmla="*/ 0 w 1640115"/>
                      <a:gd name="connsiteY1" fmla="*/ 1048750 h 1048750"/>
                      <a:gd name="connsiteX0" fmla="*/ 1640115 w 1640115"/>
                      <a:gd name="connsiteY0" fmla="*/ 9993 h 1049579"/>
                      <a:gd name="connsiteX1" fmla="*/ 0 w 1640115"/>
                      <a:gd name="connsiteY1" fmla="*/ 1049579 h 1049579"/>
                      <a:gd name="connsiteX0" fmla="*/ 1611086 w 1611086"/>
                      <a:gd name="connsiteY0" fmla="*/ 9638 h 1078252"/>
                      <a:gd name="connsiteX1" fmla="*/ 0 w 1611086"/>
                      <a:gd name="connsiteY1" fmla="*/ 1078252 h 1078252"/>
                      <a:gd name="connsiteX0" fmla="*/ 1611086 w 1611086"/>
                      <a:gd name="connsiteY0" fmla="*/ 9993 h 1049578"/>
                      <a:gd name="connsiteX1" fmla="*/ 0 w 1611086"/>
                      <a:gd name="connsiteY1" fmla="*/ 1049578 h 1049578"/>
                      <a:gd name="connsiteX0" fmla="*/ 1611086 w 1611086"/>
                      <a:gd name="connsiteY0" fmla="*/ 10176 h 1049761"/>
                      <a:gd name="connsiteX1" fmla="*/ 0 w 1611086"/>
                      <a:gd name="connsiteY1" fmla="*/ 1049761 h 1049761"/>
                      <a:gd name="connsiteX0" fmla="*/ 1611086 w 1611086"/>
                      <a:gd name="connsiteY0" fmla="*/ 12714 h 1052299"/>
                      <a:gd name="connsiteX1" fmla="*/ 0 w 1611086"/>
                      <a:gd name="connsiteY1" fmla="*/ 1052299 h 1052299"/>
                      <a:gd name="connsiteX0" fmla="*/ 1611086 w 1611086"/>
                      <a:gd name="connsiteY0" fmla="*/ 11912 h 1051497"/>
                      <a:gd name="connsiteX1" fmla="*/ 0 w 1611086"/>
                      <a:gd name="connsiteY1" fmla="*/ 1051497 h 1051497"/>
                      <a:gd name="connsiteX0" fmla="*/ 1611086 w 1611086"/>
                      <a:gd name="connsiteY0" fmla="*/ 13004 h 1052589"/>
                      <a:gd name="connsiteX1" fmla="*/ 0 w 1611086"/>
                      <a:gd name="connsiteY1" fmla="*/ 1052589 h 1052589"/>
                      <a:gd name="connsiteX0" fmla="*/ 1016000 w 1016000"/>
                      <a:gd name="connsiteY0" fmla="*/ 14350 h 995878"/>
                      <a:gd name="connsiteX1" fmla="*/ 0 w 1016000"/>
                      <a:gd name="connsiteY1" fmla="*/ 995878 h 995878"/>
                      <a:gd name="connsiteX0" fmla="*/ 1016000 w 1016000"/>
                      <a:gd name="connsiteY0" fmla="*/ 0 h 981528"/>
                      <a:gd name="connsiteX1" fmla="*/ 0 w 1016000"/>
                      <a:gd name="connsiteY1" fmla="*/ 981528 h 981528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88572 w 1088572"/>
                      <a:gd name="connsiteY0" fmla="*/ 0 h 996042"/>
                      <a:gd name="connsiteX1" fmla="*/ 0 w 1088572"/>
                      <a:gd name="connsiteY1" fmla="*/ 996042 h 996042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074058 w 1074058"/>
                      <a:gd name="connsiteY0" fmla="*/ 0 h 952499"/>
                      <a:gd name="connsiteX1" fmla="*/ 0 w 1074058"/>
                      <a:gd name="connsiteY1" fmla="*/ 952499 h 952499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494972 w 1494972"/>
                      <a:gd name="connsiteY0" fmla="*/ 0 h 1039584"/>
                      <a:gd name="connsiteX1" fmla="*/ 0 w 1494972"/>
                      <a:gd name="connsiteY1" fmla="*/ 1039584 h 1039584"/>
                      <a:gd name="connsiteX0" fmla="*/ 1378858 w 1378858"/>
                      <a:gd name="connsiteY0" fmla="*/ 0 h 981527"/>
                      <a:gd name="connsiteX1" fmla="*/ 0 w 1378858"/>
                      <a:gd name="connsiteY1" fmla="*/ 981527 h 981527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06287 w 1306287"/>
                      <a:gd name="connsiteY0" fmla="*/ 0 h 1068613"/>
                      <a:gd name="connsiteX1" fmla="*/ 0 w 1306287"/>
                      <a:gd name="connsiteY1" fmla="*/ 1068613 h 1068613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49830 w 1349830"/>
                      <a:gd name="connsiteY0" fmla="*/ 0 h 1010556"/>
                      <a:gd name="connsiteX1" fmla="*/ 0 w 1349830"/>
                      <a:gd name="connsiteY1" fmla="*/ 1010556 h 1010556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320801 w 1320801"/>
                      <a:gd name="connsiteY0" fmla="*/ 0 h 1054099"/>
                      <a:gd name="connsiteX1" fmla="*/ 0 w 1320801"/>
                      <a:gd name="connsiteY1" fmla="*/ 1054099 h 1054099"/>
                      <a:gd name="connsiteX0" fmla="*/ 1422401 w 1422401"/>
                      <a:gd name="connsiteY0" fmla="*/ 0 h 1083128"/>
                      <a:gd name="connsiteX1" fmla="*/ 0 w 1422401"/>
                      <a:gd name="connsiteY1" fmla="*/ 1083128 h 1083128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422401 w 1422401"/>
                      <a:gd name="connsiteY0" fmla="*/ 0 h 1039585"/>
                      <a:gd name="connsiteX1" fmla="*/ 0 w 1422401"/>
                      <a:gd name="connsiteY1" fmla="*/ 1039585 h 1039585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20801 w 1320801"/>
                      <a:gd name="connsiteY0" fmla="*/ 0 h 1068613"/>
                      <a:gd name="connsiteX1" fmla="*/ 0 w 1320801"/>
                      <a:gd name="connsiteY1" fmla="*/ 1068613 h 1068613"/>
                      <a:gd name="connsiteX0" fmla="*/ 1393372 w 1393372"/>
                      <a:gd name="connsiteY0" fmla="*/ 0 h 1054099"/>
                      <a:gd name="connsiteX1" fmla="*/ 0 w 1393372"/>
                      <a:gd name="connsiteY1" fmla="*/ 1054099 h 1054099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349830 w 1349830"/>
                      <a:gd name="connsiteY0" fmla="*/ 0 h 1083128"/>
                      <a:gd name="connsiteX1" fmla="*/ 0 w 1349830"/>
                      <a:gd name="connsiteY1" fmla="*/ 1083128 h 1083128"/>
                      <a:gd name="connsiteX0" fmla="*/ 1407887 w 1407887"/>
                      <a:gd name="connsiteY0" fmla="*/ 0 h 1083128"/>
                      <a:gd name="connsiteX1" fmla="*/ 0 w 1407887"/>
                      <a:gd name="connsiteY1" fmla="*/ 1083128 h 1083128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509487 w 1509487"/>
                      <a:gd name="connsiteY0" fmla="*/ 0 h 1576614"/>
                      <a:gd name="connsiteX1" fmla="*/ 0 w 1509487"/>
                      <a:gd name="connsiteY1" fmla="*/ 1576614 h 1576614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91773 w 1291773"/>
                      <a:gd name="connsiteY0" fmla="*/ 0 h 879928"/>
                      <a:gd name="connsiteX1" fmla="*/ 0 w 1291773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77259 w 1277259"/>
                      <a:gd name="connsiteY0" fmla="*/ 0 h 879928"/>
                      <a:gd name="connsiteX1" fmla="*/ 0 w 1277259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91546 w 1291546"/>
                      <a:gd name="connsiteY0" fmla="*/ 0 h 879928"/>
                      <a:gd name="connsiteX1" fmla="*/ 0 w 1291546"/>
                      <a:gd name="connsiteY1" fmla="*/ 879928 h 879928"/>
                      <a:gd name="connsiteX0" fmla="*/ 1286783 w 1286783"/>
                      <a:gd name="connsiteY0" fmla="*/ 0 h 870403"/>
                      <a:gd name="connsiteX1" fmla="*/ 0 w 1286783"/>
                      <a:gd name="connsiteY1" fmla="*/ 870403 h 8704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6783" h="870403">
                        <a:moveTo>
                          <a:pt x="1286783" y="0"/>
                        </a:moveTo>
                        <a:cubicBezTo>
                          <a:pt x="262844" y="1"/>
                          <a:pt x="167822" y="392565"/>
                          <a:pt x="0" y="870403"/>
                        </a:cubicBezTo>
                      </a:path>
                    </a:pathLst>
                  </a:custGeom>
                  <a:noFill/>
                  <a:ln w="190500" cap="rnd"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sp>
            <p:nvSpPr>
              <p:cNvPr id="2755" name="Rectangle 2754">
                <a:extLst>
                  <a:ext uri="{FF2B5EF4-FFF2-40B4-BE49-F238E27FC236}">
                    <a16:creationId xmlns:a16="http://schemas.microsoft.com/office/drawing/2014/main" id="{2BA6631C-8F2A-9956-441B-0380DEA0FB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19931" y="9072809"/>
                <a:ext cx="704043" cy="899865"/>
              </a:xfrm>
              <a:custGeom>
                <a:avLst/>
                <a:gdLst>
                  <a:gd name="connsiteX0" fmla="*/ 0 w 199218"/>
                  <a:gd name="connsiteY0" fmla="*/ 0 h 210890"/>
                  <a:gd name="connsiteX1" fmla="*/ 199218 w 199218"/>
                  <a:gd name="connsiteY1" fmla="*/ 0 h 210890"/>
                  <a:gd name="connsiteX2" fmla="*/ 199218 w 199218"/>
                  <a:gd name="connsiteY2" fmla="*/ 210890 h 210890"/>
                  <a:gd name="connsiteX3" fmla="*/ 0 w 199218"/>
                  <a:gd name="connsiteY3" fmla="*/ 210890 h 210890"/>
                  <a:gd name="connsiteX4" fmla="*/ 0 w 199218"/>
                  <a:gd name="connsiteY4" fmla="*/ 0 h 210890"/>
                  <a:gd name="connsiteX0" fmla="*/ 0 w 497668"/>
                  <a:gd name="connsiteY0" fmla="*/ 0 h 325190"/>
                  <a:gd name="connsiteX1" fmla="*/ 497668 w 497668"/>
                  <a:gd name="connsiteY1" fmla="*/ 114300 h 325190"/>
                  <a:gd name="connsiteX2" fmla="*/ 497668 w 497668"/>
                  <a:gd name="connsiteY2" fmla="*/ 325190 h 325190"/>
                  <a:gd name="connsiteX3" fmla="*/ 298450 w 497668"/>
                  <a:gd name="connsiteY3" fmla="*/ 325190 h 325190"/>
                  <a:gd name="connsiteX4" fmla="*/ 0 w 497668"/>
                  <a:gd name="connsiteY4" fmla="*/ 0 h 325190"/>
                  <a:gd name="connsiteX0" fmla="*/ 0 w 497668"/>
                  <a:gd name="connsiteY0" fmla="*/ 333375 h 658565"/>
                  <a:gd name="connsiteX1" fmla="*/ 256368 w 497668"/>
                  <a:gd name="connsiteY1" fmla="*/ 0 h 658565"/>
                  <a:gd name="connsiteX2" fmla="*/ 497668 w 497668"/>
                  <a:gd name="connsiteY2" fmla="*/ 658565 h 658565"/>
                  <a:gd name="connsiteX3" fmla="*/ 298450 w 497668"/>
                  <a:gd name="connsiteY3" fmla="*/ 658565 h 658565"/>
                  <a:gd name="connsiteX4" fmla="*/ 0 w 497668"/>
                  <a:gd name="connsiteY4" fmla="*/ 333375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371475 w 570693"/>
                  <a:gd name="connsiteY3" fmla="*/ 658565 h 658565"/>
                  <a:gd name="connsiteX4" fmla="*/ 0 w 570693"/>
                  <a:gd name="connsiteY4" fmla="*/ 273050 h 658565"/>
                  <a:gd name="connsiteX0" fmla="*/ 0 w 570693"/>
                  <a:gd name="connsiteY0" fmla="*/ 273050 h 658565"/>
                  <a:gd name="connsiteX1" fmla="*/ 329393 w 570693"/>
                  <a:gd name="connsiteY1" fmla="*/ 0 h 658565"/>
                  <a:gd name="connsiteX2" fmla="*/ 570693 w 570693"/>
                  <a:gd name="connsiteY2" fmla="*/ 658565 h 658565"/>
                  <a:gd name="connsiteX3" fmla="*/ 0 w 570693"/>
                  <a:gd name="connsiteY3" fmla="*/ 273050 h 658565"/>
                  <a:gd name="connsiteX0" fmla="*/ 0 w 704043"/>
                  <a:gd name="connsiteY0" fmla="*/ 273050 h 899865"/>
                  <a:gd name="connsiteX1" fmla="*/ 329393 w 704043"/>
                  <a:gd name="connsiteY1" fmla="*/ 0 h 899865"/>
                  <a:gd name="connsiteX2" fmla="*/ 704043 w 704043"/>
                  <a:gd name="connsiteY2" fmla="*/ 899865 h 899865"/>
                  <a:gd name="connsiteX3" fmla="*/ 0 w 704043"/>
                  <a:gd name="connsiteY3" fmla="*/ 273050 h 89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043" h="899865">
                    <a:moveTo>
                      <a:pt x="0" y="273050"/>
                    </a:moveTo>
                    <a:lnTo>
                      <a:pt x="329393" y="0"/>
                    </a:lnTo>
                    <a:lnTo>
                      <a:pt x="704043" y="899865"/>
                    </a:lnTo>
                    <a:lnTo>
                      <a:pt x="0" y="273050"/>
                    </a:lnTo>
                    <a:close/>
                  </a:path>
                </a:pathLst>
              </a:cu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54" name="Freeform: Shape 2753">
                <a:extLst>
                  <a:ext uri="{FF2B5EF4-FFF2-40B4-BE49-F238E27FC236}">
                    <a16:creationId xmlns:a16="http://schemas.microsoft.com/office/drawing/2014/main" id="{1D6EED7E-EAB6-78F5-E39D-6B51F828197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15517">
                <a:off x="13147611" y="8916018"/>
                <a:ext cx="491265" cy="559750"/>
              </a:xfrm>
              <a:custGeom>
                <a:avLst/>
                <a:gdLst>
                  <a:gd name="connsiteX0" fmla="*/ 2648228 w 2648228"/>
                  <a:gd name="connsiteY0" fmla="*/ 0 h 6362700"/>
                  <a:gd name="connsiteX1" fmla="*/ 38378 w 2648228"/>
                  <a:gd name="connsiteY1" fmla="*/ 3905250 h 6362700"/>
                  <a:gd name="connsiteX2" fmla="*/ 1333778 w 2648228"/>
                  <a:gd name="connsiteY2" fmla="*/ 6362700 h 6362700"/>
                  <a:gd name="connsiteX0" fmla="*/ 1464299 w 1977298"/>
                  <a:gd name="connsiteY0" fmla="*/ 0 h 6362700"/>
                  <a:gd name="connsiteX1" fmla="*/ 1959599 w 1977298"/>
                  <a:gd name="connsiteY1" fmla="*/ 3752850 h 6362700"/>
                  <a:gd name="connsiteX2" fmla="*/ 149849 w 1977298"/>
                  <a:gd name="connsiteY2" fmla="*/ 6362700 h 6362700"/>
                  <a:gd name="connsiteX0" fmla="*/ 1937650 w 2450649"/>
                  <a:gd name="connsiteY0" fmla="*/ 0 h 6724650"/>
                  <a:gd name="connsiteX1" fmla="*/ 2432950 w 2450649"/>
                  <a:gd name="connsiteY1" fmla="*/ 3752850 h 6724650"/>
                  <a:gd name="connsiteX2" fmla="*/ 127900 w 2450649"/>
                  <a:gd name="connsiteY2" fmla="*/ 6724650 h 6724650"/>
                  <a:gd name="connsiteX0" fmla="*/ 1809750 w 2322749"/>
                  <a:gd name="connsiteY0" fmla="*/ 0 h 6724650"/>
                  <a:gd name="connsiteX1" fmla="*/ 2305050 w 2322749"/>
                  <a:gd name="connsiteY1" fmla="*/ 3752850 h 6724650"/>
                  <a:gd name="connsiteX2" fmla="*/ 0 w 2322749"/>
                  <a:gd name="connsiteY2" fmla="*/ 6724650 h 6724650"/>
                  <a:gd name="connsiteX0" fmla="*/ 1809750 w 2423257"/>
                  <a:gd name="connsiteY0" fmla="*/ 0 h 6724650"/>
                  <a:gd name="connsiteX1" fmla="*/ 2305050 w 2423257"/>
                  <a:gd name="connsiteY1" fmla="*/ 3752850 h 6724650"/>
                  <a:gd name="connsiteX2" fmla="*/ 0 w 2423257"/>
                  <a:gd name="connsiteY2" fmla="*/ 6724650 h 6724650"/>
                  <a:gd name="connsiteX0" fmla="*/ 2457450 w 2765101"/>
                  <a:gd name="connsiteY0" fmla="*/ 0 h 7067550"/>
                  <a:gd name="connsiteX1" fmla="*/ 2305050 w 2765101"/>
                  <a:gd name="connsiteY1" fmla="*/ 4095750 h 7067550"/>
                  <a:gd name="connsiteX2" fmla="*/ 0 w 2765101"/>
                  <a:gd name="connsiteY2" fmla="*/ 7067550 h 7067550"/>
                  <a:gd name="connsiteX0" fmla="*/ 2457450 w 2896311"/>
                  <a:gd name="connsiteY0" fmla="*/ 0 h 7067550"/>
                  <a:gd name="connsiteX1" fmla="*/ 2667000 w 2896311"/>
                  <a:gd name="connsiteY1" fmla="*/ 4152900 h 7067550"/>
                  <a:gd name="connsiteX2" fmla="*/ 0 w 2896311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54630"/>
                  <a:gd name="connsiteY0" fmla="*/ 0 h 7067550"/>
                  <a:gd name="connsiteX1" fmla="*/ 2667000 w 2954630"/>
                  <a:gd name="connsiteY1" fmla="*/ 4152900 h 7067550"/>
                  <a:gd name="connsiteX2" fmla="*/ 0 w 2954630"/>
                  <a:gd name="connsiteY2" fmla="*/ 7067550 h 7067550"/>
                  <a:gd name="connsiteX0" fmla="*/ 2457450 w 2969792"/>
                  <a:gd name="connsiteY0" fmla="*/ 0 h 7067550"/>
                  <a:gd name="connsiteX1" fmla="*/ 2667000 w 2969792"/>
                  <a:gd name="connsiteY1" fmla="*/ 4152900 h 7067550"/>
                  <a:gd name="connsiteX2" fmla="*/ 0 w 2969792"/>
                  <a:gd name="connsiteY2" fmla="*/ 7067550 h 7067550"/>
                  <a:gd name="connsiteX0" fmla="*/ 2457450 w 3114408"/>
                  <a:gd name="connsiteY0" fmla="*/ 0 h 7067550"/>
                  <a:gd name="connsiteX1" fmla="*/ 2895600 w 3114408"/>
                  <a:gd name="connsiteY1" fmla="*/ 3790950 h 7067550"/>
                  <a:gd name="connsiteX2" fmla="*/ 0 w 3114408"/>
                  <a:gd name="connsiteY2" fmla="*/ 7067550 h 7067550"/>
                  <a:gd name="connsiteX0" fmla="*/ 2527364 w 3184322"/>
                  <a:gd name="connsiteY0" fmla="*/ 0 h 7067550"/>
                  <a:gd name="connsiteX1" fmla="*/ 2965514 w 3184322"/>
                  <a:gd name="connsiteY1" fmla="*/ 3790950 h 7067550"/>
                  <a:gd name="connsiteX2" fmla="*/ 69914 w 3184322"/>
                  <a:gd name="connsiteY2" fmla="*/ 7067550 h 7067550"/>
                  <a:gd name="connsiteX0" fmla="*/ 1706978 w 2302216"/>
                  <a:gd name="connsiteY0" fmla="*/ 0 h 6667500"/>
                  <a:gd name="connsiteX1" fmla="*/ 2145128 w 2302216"/>
                  <a:gd name="connsiteY1" fmla="*/ 3790950 h 6667500"/>
                  <a:gd name="connsiteX2" fmla="*/ 87728 w 2302216"/>
                  <a:gd name="connsiteY2" fmla="*/ 6667500 h 6667500"/>
                  <a:gd name="connsiteX0" fmla="*/ 1679393 w 2274631"/>
                  <a:gd name="connsiteY0" fmla="*/ 0 h 6667500"/>
                  <a:gd name="connsiteX1" fmla="*/ 2117543 w 2274631"/>
                  <a:gd name="connsiteY1" fmla="*/ 3790950 h 6667500"/>
                  <a:gd name="connsiteX2" fmla="*/ 60143 w 2274631"/>
                  <a:gd name="connsiteY2" fmla="*/ 6667500 h 6667500"/>
                  <a:gd name="connsiteX0" fmla="*/ 1674469 w 2445486"/>
                  <a:gd name="connsiteY0" fmla="*/ 0 h 6667500"/>
                  <a:gd name="connsiteX1" fmla="*/ 2341219 w 2445486"/>
                  <a:gd name="connsiteY1" fmla="*/ 2743200 h 6667500"/>
                  <a:gd name="connsiteX2" fmla="*/ 55219 w 2445486"/>
                  <a:gd name="connsiteY2" fmla="*/ 6667500 h 6667500"/>
                  <a:gd name="connsiteX0" fmla="*/ 1674836 w 2454007"/>
                  <a:gd name="connsiteY0" fmla="*/ 0 h 6667500"/>
                  <a:gd name="connsiteX1" fmla="*/ 2341586 w 2454007"/>
                  <a:gd name="connsiteY1" fmla="*/ 2743200 h 6667500"/>
                  <a:gd name="connsiteX2" fmla="*/ 55586 w 2454007"/>
                  <a:gd name="connsiteY2" fmla="*/ 6667500 h 6667500"/>
                  <a:gd name="connsiteX0" fmla="*/ 1672991 w 2532864"/>
                  <a:gd name="connsiteY0" fmla="*/ 0 h 6667500"/>
                  <a:gd name="connsiteX1" fmla="*/ 2434991 w 2532864"/>
                  <a:gd name="connsiteY1" fmla="*/ 2990850 h 6667500"/>
                  <a:gd name="connsiteX2" fmla="*/ 53741 w 2532864"/>
                  <a:gd name="connsiteY2" fmla="*/ 6667500 h 6667500"/>
                  <a:gd name="connsiteX0" fmla="*/ 1672991 w 2537735"/>
                  <a:gd name="connsiteY0" fmla="*/ 0 h 6667500"/>
                  <a:gd name="connsiteX1" fmla="*/ 2434991 w 2537735"/>
                  <a:gd name="connsiteY1" fmla="*/ 2990850 h 6667500"/>
                  <a:gd name="connsiteX2" fmla="*/ 53741 w 2537735"/>
                  <a:gd name="connsiteY2" fmla="*/ 6667500 h 6667500"/>
                  <a:gd name="connsiteX0" fmla="*/ 1674780 w 2579651"/>
                  <a:gd name="connsiteY0" fmla="*/ 0 h 6667500"/>
                  <a:gd name="connsiteX1" fmla="*/ 2436780 w 2579651"/>
                  <a:gd name="connsiteY1" fmla="*/ 2990850 h 6667500"/>
                  <a:gd name="connsiteX2" fmla="*/ 55530 w 2579651"/>
                  <a:gd name="connsiteY2" fmla="*/ 6667500 h 6667500"/>
                  <a:gd name="connsiteX0" fmla="*/ 1673299 w 2642829"/>
                  <a:gd name="connsiteY0" fmla="*/ 0 h 6667500"/>
                  <a:gd name="connsiteX1" fmla="*/ 2511499 w 2642829"/>
                  <a:gd name="connsiteY1" fmla="*/ 2838450 h 6667500"/>
                  <a:gd name="connsiteX2" fmla="*/ 54049 w 2642829"/>
                  <a:gd name="connsiteY2" fmla="*/ 6667500 h 6667500"/>
                  <a:gd name="connsiteX0" fmla="*/ 1670314 w 2571153"/>
                  <a:gd name="connsiteY0" fmla="*/ 0 h 6667500"/>
                  <a:gd name="connsiteX1" fmla="*/ 2508514 w 2571153"/>
                  <a:gd name="connsiteY1" fmla="*/ 2838450 h 6667500"/>
                  <a:gd name="connsiteX2" fmla="*/ 51064 w 2571153"/>
                  <a:gd name="connsiteY2" fmla="*/ 6667500 h 6667500"/>
                  <a:gd name="connsiteX0" fmla="*/ 1671637 w 2505035"/>
                  <a:gd name="connsiteY0" fmla="*/ 0 h 6667500"/>
                  <a:gd name="connsiteX1" fmla="*/ 2433637 w 2505035"/>
                  <a:gd name="connsiteY1" fmla="*/ 2667000 h 6667500"/>
                  <a:gd name="connsiteX2" fmla="*/ 52387 w 2505035"/>
                  <a:gd name="connsiteY2" fmla="*/ 6667500 h 6667500"/>
                  <a:gd name="connsiteX0" fmla="*/ 1443369 w 2490348"/>
                  <a:gd name="connsiteY0" fmla="*/ 0 h 6362700"/>
                  <a:gd name="connsiteX1" fmla="*/ 2433969 w 2490348"/>
                  <a:gd name="connsiteY1" fmla="*/ 2362200 h 6362700"/>
                  <a:gd name="connsiteX2" fmla="*/ 52719 w 2490348"/>
                  <a:gd name="connsiteY2" fmla="*/ 6362700 h 6362700"/>
                  <a:gd name="connsiteX0" fmla="*/ 1443369 w 2504550"/>
                  <a:gd name="connsiteY0" fmla="*/ 0 h 6362700"/>
                  <a:gd name="connsiteX1" fmla="*/ 2433969 w 2504550"/>
                  <a:gd name="connsiteY1" fmla="*/ 2362200 h 6362700"/>
                  <a:gd name="connsiteX2" fmla="*/ 52719 w 2504550"/>
                  <a:gd name="connsiteY2" fmla="*/ 6362700 h 6362700"/>
                  <a:gd name="connsiteX0" fmla="*/ 1443715 w 2487941"/>
                  <a:gd name="connsiteY0" fmla="*/ 0 h 6362700"/>
                  <a:gd name="connsiteX1" fmla="*/ 2415265 w 2487941"/>
                  <a:gd name="connsiteY1" fmla="*/ 2724150 h 6362700"/>
                  <a:gd name="connsiteX2" fmla="*/ 53065 w 2487941"/>
                  <a:gd name="connsiteY2" fmla="*/ 6362700 h 6362700"/>
                  <a:gd name="connsiteX0" fmla="*/ 1441445 w 2436545"/>
                  <a:gd name="connsiteY0" fmla="*/ 0 h 6362700"/>
                  <a:gd name="connsiteX1" fmla="*/ 2412995 w 2436545"/>
                  <a:gd name="connsiteY1" fmla="*/ 2724150 h 6362700"/>
                  <a:gd name="connsiteX2" fmla="*/ 50795 w 2436545"/>
                  <a:gd name="connsiteY2" fmla="*/ 6362700 h 6362700"/>
                  <a:gd name="connsiteX0" fmla="*/ 1444750 w 2511732"/>
                  <a:gd name="connsiteY0" fmla="*/ 0 h 6362700"/>
                  <a:gd name="connsiteX1" fmla="*/ 2416300 w 2511732"/>
                  <a:gd name="connsiteY1" fmla="*/ 2724150 h 6362700"/>
                  <a:gd name="connsiteX2" fmla="*/ 54100 w 2511732"/>
                  <a:gd name="connsiteY2" fmla="*/ 6362700 h 6362700"/>
                  <a:gd name="connsiteX0" fmla="*/ 1450993 w 2645487"/>
                  <a:gd name="connsiteY0" fmla="*/ 0 h 6362700"/>
                  <a:gd name="connsiteX1" fmla="*/ 2422543 w 2645487"/>
                  <a:gd name="connsiteY1" fmla="*/ 2724150 h 6362700"/>
                  <a:gd name="connsiteX2" fmla="*/ 60343 w 2645487"/>
                  <a:gd name="connsiteY2" fmla="*/ 6362700 h 6362700"/>
                  <a:gd name="connsiteX0" fmla="*/ 1450549 w 2660915"/>
                  <a:gd name="connsiteY0" fmla="*/ 0 h 6362700"/>
                  <a:gd name="connsiteX1" fmla="*/ 2441149 w 2660915"/>
                  <a:gd name="connsiteY1" fmla="*/ 2705100 h 6362700"/>
                  <a:gd name="connsiteX2" fmla="*/ 59899 w 2660915"/>
                  <a:gd name="connsiteY2" fmla="*/ 6362700 h 6362700"/>
                  <a:gd name="connsiteX0" fmla="*/ 1668725 w 2744829"/>
                  <a:gd name="connsiteY0" fmla="*/ 0 h 5829300"/>
                  <a:gd name="connsiteX1" fmla="*/ 2659325 w 2744829"/>
                  <a:gd name="connsiteY1" fmla="*/ 2705100 h 5829300"/>
                  <a:gd name="connsiteX2" fmla="*/ 49475 w 2744829"/>
                  <a:gd name="connsiteY2" fmla="*/ 5829300 h 5829300"/>
                  <a:gd name="connsiteX0" fmla="*/ 1649931 w 2724779"/>
                  <a:gd name="connsiteY0" fmla="*/ 0 h 6057900"/>
                  <a:gd name="connsiteX1" fmla="*/ 2640531 w 2724779"/>
                  <a:gd name="connsiteY1" fmla="*/ 2705100 h 6057900"/>
                  <a:gd name="connsiteX2" fmla="*/ 49731 w 2724779"/>
                  <a:gd name="connsiteY2" fmla="*/ 6057900 h 6057900"/>
                  <a:gd name="connsiteX0" fmla="*/ 1648447 w 2808628"/>
                  <a:gd name="connsiteY0" fmla="*/ 0 h 6057900"/>
                  <a:gd name="connsiteX1" fmla="*/ 2734297 w 2808628"/>
                  <a:gd name="connsiteY1" fmla="*/ 2457450 h 6057900"/>
                  <a:gd name="connsiteX2" fmla="*/ 48247 w 2808628"/>
                  <a:gd name="connsiteY2" fmla="*/ 6057900 h 6057900"/>
                  <a:gd name="connsiteX0" fmla="*/ 1646818 w 2766803"/>
                  <a:gd name="connsiteY0" fmla="*/ 0 h 6057900"/>
                  <a:gd name="connsiteX1" fmla="*/ 2732668 w 2766803"/>
                  <a:gd name="connsiteY1" fmla="*/ 2457450 h 6057900"/>
                  <a:gd name="connsiteX2" fmla="*/ 46618 w 2766803"/>
                  <a:gd name="connsiteY2" fmla="*/ 6057900 h 6057900"/>
                  <a:gd name="connsiteX0" fmla="*/ 1648167 w 2801305"/>
                  <a:gd name="connsiteY0" fmla="*/ 0 h 6057900"/>
                  <a:gd name="connsiteX1" fmla="*/ 2734017 w 2801305"/>
                  <a:gd name="connsiteY1" fmla="*/ 2457450 h 6057900"/>
                  <a:gd name="connsiteX2" fmla="*/ 47967 w 2801305"/>
                  <a:gd name="connsiteY2" fmla="*/ 6057900 h 6057900"/>
                  <a:gd name="connsiteX0" fmla="*/ 1647619 w 2787025"/>
                  <a:gd name="connsiteY0" fmla="*/ 0 h 6057900"/>
                  <a:gd name="connsiteX1" fmla="*/ 2733469 w 2787025"/>
                  <a:gd name="connsiteY1" fmla="*/ 2457450 h 6057900"/>
                  <a:gd name="connsiteX2" fmla="*/ 47419 w 2787025"/>
                  <a:gd name="connsiteY2" fmla="*/ 6057900 h 6057900"/>
                  <a:gd name="connsiteX0" fmla="*/ 1516847 w 2668821"/>
                  <a:gd name="connsiteY0" fmla="*/ 0 h 6305550"/>
                  <a:gd name="connsiteX1" fmla="*/ 2602697 w 2668821"/>
                  <a:gd name="connsiteY1" fmla="*/ 2457450 h 6305550"/>
                  <a:gd name="connsiteX2" fmla="*/ 49997 w 2668821"/>
                  <a:gd name="connsiteY2" fmla="*/ 6305550 h 6305550"/>
                  <a:gd name="connsiteX0" fmla="*/ 1466850 w 2618824"/>
                  <a:gd name="connsiteY0" fmla="*/ 0 h 6305550"/>
                  <a:gd name="connsiteX1" fmla="*/ 2552700 w 2618824"/>
                  <a:gd name="connsiteY1" fmla="*/ 2457450 h 6305550"/>
                  <a:gd name="connsiteX2" fmla="*/ 0 w 2618824"/>
                  <a:gd name="connsiteY2" fmla="*/ 6305550 h 6305550"/>
                  <a:gd name="connsiteX0" fmla="*/ 1600200 w 2641574"/>
                  <a:gd name="connsiteY0" fmla="*/ 0 h 6362700"/>
                  <a:gd name="connsiteX1" fmla="*/ 2552700 w 2641574"/>
                  <a:gd name="connsiteY1" fmla="*/ 2514600 h 6362700"/>
                  <a:gd name="connsiteX2" fmla="*/ 0 w 2641574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691937"/>
                  <a:gd name="connsiteY0" fmla="*/ 0 h 6362700"/>
                  <a:gd name="connsiteX1" fmla="*/ 2609850 w 2691937"/>
                  <a:gd name="connsiteY1" fmla="*/ 2514600 h 6362700"/>
                  <a:gd name="connsiteX2" fmla="*/ 0 w 2691937"/>
                  <a:gd name="connsiteY2" fmla="*/ 6362700 h 6362700"/>
                  <a:gd name="connsiteX0" fmla="*/ 1600200 w 2708919"/>
                  <a:gd name="connsiteY0" fmla="*/ 0 h 6362700"/>
                  <a:gd name="connsiteX1" fmla="*/ 2628900 w 2708919"/>
                  <a:gd name="connsiteY1" fmla="*/ 2495550 h 6362700"/>
                  <a:gd name="connsiteX2" fmla="*/ 0 w 2708919"/>
                  <a:gd name="connsiteY2" fmla="*/ 6362700 h 6362700"/>
                  <a:gd name="connsiteX0" fmla="*/ 1695450 w 2726749"/>
                  <a:gd name="connsiteY0" fmla="*/ 0 h 6419850"/>
                  <a:gd name="connsiteX1" fmla="*/ 2628900 w 2726749"/>
                  <a:gd name="connsiteY1" fmla="*/ 2552700 h 6419850"/>
                  <a:gd name="connsiteX2" fmla="*/ 0 w 2726749"/>
                  <a:gd name="connsiteY2" fmla="*/ 6419850 h 6419850"/>
                  <a:gd name="connsiteX0" fmla="*/ 1695450 w 2774379"/>
                  <a:gd name="connsiteY0" fmla="*/ 0 h 6419850"/>
                  <a:gd name="connsiteX1" fmla="*/ 2628900 w 2774379"/>
                  <a:gd name="connsiteY1" fmla="*/ 2552700 h 6419850"/>
                  <a:gd name="connsiteX2" fmla="*/ 0 w 2774379"/>
                  <a:gd name="connsiteY2" fmla="*/ 6419850 h 6419850"/>
                  <a:gd name="connsiteX0" fmla="*/ 1695450 w 2801526"/>
                  <a:gd name="connsiteY0" fmla="*/ 0 h 6419850"/>
                  <a:gd name="connsiteX1" fmla="*/ 2628900 w 2801526"/>
                  <a:gd name="connsiteY1" fmla="*/ 2552700 h 6419850"/>
                  <a:gd name="connsiteX2" fmla="*/ 0 w 2801526"/>
                  <a:gd name="connsiteY2" fmla="*/ 6419850 h 6419850"/>
                  <a:gd name="connsiteX0" fmla="*/ 1409700 w 2693846"/>
                  <a:gd name="connsiteY0" fmla="*/ 0 h 6629400"/>
                  <a:gd name="connsiteX1" fmla="*/ 2628900 w 2693846"/>
                  <a:gd name="connsiteY1" fmla="*/ 2762250 h 6629400"/>
                  <a:gd name="connsiteX2" fmla="*/ 0 w 2693846"/>
                  <a:gd name="connsiteY2" fmla="*/ 6629400 h 6629400"/>
                  <a:gd name="connsiteX0" fmla="*/ 1409700 w 2690801"/>
                  <a:gd name="connsiteY0" fmla="*/ 0 h 6629400"/>
                  <a:gd name="connsiteX1" fmla="*/ 2628900 w 2690801"/>
                  <a:gd name="connsiteY1" fmla="*/ 2762250 h 6629400"/>
                  <a:gd name="connsiteX2" fmla="*/ 0 w 2690801"/>
                  <a:gd name="connsiteY2" fmla="*/ 6629400 h 6629400"/>
                  <a:gd name="connsiteX0" fmla="*/ 1409700 w 2695458"/>
                  <a:gd name="connsiteY0" fmla="*/ 0 h 6629400"/>
                  <a:gd name="connsiteX1" fmla="*/ 2628900 w 2695458"/>
                  <a:gd name="connsiteY1" fmla="*/ 2762250 h 6629400"/>
                  <a:gd name="connsiteX2" fmla="*/ 0 w 2695458"/>
                  <a:gd name="connsiteY2" fmla="*/ 6629400 h 6629400"/>
                  <a:gd name="connsiteX0" fmla="*/ 1409700 w 2800438"/>
                  <a:gd name="connsiteY0" fmla="*/ 0 h 6629400"/>
                  <a:gd name="connsiteX1" fmla="*/ 2743200 w 2800438"/>
                  <a:gd name="connsiteY1" fmla="*/ 2762250 h 6629400"/>
                  <a:gd name="connsiteX2" fmla="*/ 0 w 2800438"/>
                  <a:gd name="connsiteY2" fmla="*/ 6629400 h 662940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04900 w 2478770"/>
                  <a:gd name="connsiteY0" fmla="*/ 0 h 6419850"/>
                  <a:gd name="connsiteX1" fmla="*/ 2438400 w 2478770"/>
                  <a:gd name="connsiteY1" fmla="*/ 2762250 h 6419850"/>
                  <a:gd name="connsiteX2" fmla="*/ 0 w 2478770"/>
                  <a:gd name="connsiteY2" fmla="*/ 6419850 h 6419850"/>
                  <a:gd name="connsiteX0" fmla="*/ 1162050 w 2538989"/>
                  <a:gd name="connsiteY0" fmla="*/ 0 h 6515100"/>
                  <a:gd name="connsiteX1" fmla="*/ 2495550 w 2538989"/>
                  <a:gd name="connsiteY1" fmla="*/ 2762250 h 6515100"/>
                  <a:gd name="connsiteX2" fmla="*/ 0 w 2538989"/>
                  <a:gd name="connsiteY2" fmla="*/ 6515100 h 6515100"/>
                  <a:gd name="connsiteX0" fmla="*/ 1143000 w 2518911"/>
                  <a:gd name="connsiteY0" fmla="*/ 0 h 6457950"/>
                  <a:gd name="connsiteX1" fmla="*/ 2476500 w 2518911"/>
                  <a:gd name="connsiteY1" fmla="*/ 2762250 h 6457950"/>
                  <a:gd name="connsiteX2" fmla="*/ 0 w 2518911"/>
                  <a:gd name="connsiteY2" fmla="*/ 6457950 h 6457950"/>
                  <a:gd name="connsiteX0" fmla="*/ 1143000 w 2518911"/>
                  <a:gd name="connsiteY0" fmla="*/ 0 h 6457950"/>
                  <a:gd name="connsiteX1" fmla="*/ 2476500 w 2518911"/>
                  <a:gd name="connsiteY1" fmla="*/ 2533650 h 6457950"/>
                  <a:gd name="connsiteX2" fmla="*/ 0 w 2518911"/>
                  <a:gd name="connsiteY2" fmla="*/ 6457950 h 6457950"/>
                  <a:gd name="connsiteX0" fmla="*/ 1143000 w 2609094"/>
                  <a:gd name="connsiteY0" fmla="*/ 0 h 6457950"/>
                  <a:gd name="connsiteX1" fmla="*/ 2571750 w 2609094"/>
                  <a:gd name="connsiteY1" fmla="*/ 2457450 h 6457950"/>
                  <a:gd name="connsiteX2" fmla="*/ 0 w 2609094"/>
                  <a:gd name="connsiteY2" fmla="*/ 6457950 h 6457950"/>
                  <a:gd name="connsiteX0" fmla="*/ 1143000 w 2681982"/>
                  <a:gd name="connsiteY0" fmla="*/ 0 h 6457950"/>
                  <a:gd name="connsiteX1" fmla="*/ 2647950 w 2681982"/>
                  <a:gd name="connsiteY1" fmla="*/ 2381250 h 6457950"/>
                  <a:gd name="connsiteX2" fmla="*/ 0 w 2681982"/>
                  <a:gd name="connsiteY2" fmla="*/ 6457950 h 6457950"/>
                  <a:gd name="connsiteX0" fmla="*/ 1143000 w 2755378"/>
                  <a:gd name="connsiteY0" fmla="*/ 0 h 6457950"/>
                  <a:gd name="connsiteX1" fmla="*/ 2724150 w 2755378"/>
                  <a:gd name="connsiteY1" fmla="*/ 2514600 h 6457950"/>
                  <a:gd name="connsiteX2" fmla="*/ 0 w 2755378"/>
                  <a:gd name="connsiteY2" fmla="*/ 6457950 h 6457950"/>
                  <a:gd name="connsiteX0" fmla="*/ 1143000 w 2750501"/>
                  <a:gd name="connsiteY0" fmla="*/ 0 h 6457950"/>
                  <a:gd name="connsiteX1" fmla="*/ 2724150 w 2750501"/>
                  <a:gd name="connsiteY1" fmla="*/ 2514600 h 6457950"/>
                  <a:gd name="connsiteX2" fmla="*/ 0 w 2750501"/>
                  <a:gd name="connsiteY2" fmla="*/ 6457950 h 6457950"/>
                  <a:gd name="connsiteX0" fmla="*/ 1143000 w 2754204"/>
                  <a:gd name="connsiteY0" fmla="*/ 0 h 6457950"/>
                  <a:gd name="connsiteX1" fmla="*/ 2724150 w 2754204"/>
                  <a:gd name="connsiteY1" fmla="*/ 2514600 h 6457950"/>
                  <a:gd name="connsiteX2" fmla="*/ 0 w 2754204"/>
                  <a:gd name="connsiteY2" fmla="*/ 6457950 h 6457950"/>
                  <a:gd name="connsiteX0" fmla="*/ 1143000 w 2754912"/>
                  <a:gd name="connsiteY0" fmla="*/ 0 h 6457950"/>
                  <a:gd name="connsiteX1" fmla="*/ 2724150 w 2754912"/>
                  <a:gd name="connsiteY1" fmla="*/ 2514600 h 6457950"/>
                  <a:gd name="connsiteX2" fmla="*/ 0 w 2754912"/>
                  <a:gd name="connsiteY2" fmla="*/ 6457950 h 6457950"/>
                  <a:gd name="connsiteX0" fmla="*/ 1009650 w 2749572"/>
                  <a:gd name="connsiteY0" fmla="*/ 0 h 6229350"/>
                  <a:gd name="connsiteX1" fmla="*/ 2724150 w 2749572"/>
                  <a:gd name="connsiteY1" fmla="*/ 2286000 h 6229350"/>
                  <a:gd name="connsiteX2" fmla="*/ 0 w 2749572"/>
                  <a:gd name="connsiteY2" fmla="*/ 6229350 h 6229350"/>
                  <a:gd name="connsiteX0" fmla="*/ 1009650 w 2749572"/>
                  <a:gd name="connsiteY0" fmla="*/ 24 h 6229374"/>
                  <a:gd name="connsiteX1" fmla="*/ 2724150 w 2749572"/>
                  <a:gd name="connsiteY1" fmla="*/ 2286024 h 6229374"/>
                  <a:gd name="connsiteX2" fmla="*/ 0 w 2749572"/>
                  <a:gd name="connsiteY2" fmla="*/ 6229374 h 6229374"/>
                  <a:gd name="connsiteX0" fmla="*/ 1085850 w 2755343"/>
                  <a:gd name="connsiteY0" fmla="*/ 22 h 6305572"/>
                  <a:gd name="connsiteX1" fmla="*/ 2724150 w 2755343"/>
                  <a:gd name="connsiteY1" fmla="*/ 2362222 h 6305572"/>
                  <a:gd name="connsiteX2" fmla="*/ 0 w 2755343"/>
                  <a:gd name="connsiteY2" fmla="*/ 6305572 h 6305572"/>
                  <a:gd name="connsiteX0" fmla="*/ 990600 w 2748271"/>
                  <a:gd name="connsiteY0" fmla="*/ 22 h 6305572"/>
                  <a:gd name="connsiteX1" fmla="*/ 2724150 w 2748271"/>
                  <a:gd name="connsiteY1" fmla="*/ 2362222 h 6305572"/>
                  <a:gd name="connsiteX2" fmla="*/ 0 w 2748271"/>
                  <a:gd name="connsiteY2" fmla="*/ 6305572 h 6305572"/>
                  <a:gd name="connsiteX0" fmla="*/ 0 w 1757671"/>
                  <a:gd name="connsiteY0" fmla="*/ 22 h 2362222"/>
                  <a:gd name="connsiteX1" fmla="*/ 1733550 w 1757671"/>
                  <a:gd name="connsiteY1" fmla="*/ 2362222 h 2362222"/>
                  <a:gd name="connsiteX0" fmla="*/ 0 w 1411162"/>
                  <a:gd name="connsiteY0" fmla="*/ 17 h 2895617"/>
                  <a:gd name="connsiteX1" fmla="*/ 1371600 w 1411162"/>
                  <a:gd name="connsiteY1" fmla="*/ 2895617 h 2895617"/>
                  <a:gd name="connsiteX0" fmla="*/ 0 w 1340597"/>
                  <a:gd name="connsiteY0" fmla="*/ 15 h 3048015"/>
                  <a:gd name="connsiteX1" fmla="*/ 1295400 w 1340597"/>
                  <a:gd name="connsiteY1" fmla="*/ 3048015 h 3048015"/>
                  <a:gd name="connsiteX0" fmla="*/ 0 w 1327216"/>
                  <a:gd name="connsiteY0" fmla="*/ 0 h 3048000"/>
                  <a:gd name="connsiteX1" fmla="*/ 1295400 w 1327216"/>
                  <a:gd name="connsiteY1" fmla="*/ 3048000 h 3048000"/>
                  <a:gd name="connsiteX0" fmla="*/ 0 w 1254886"/>
                  <a:gd name="connsiteY0" fmla="*/ 0 h 2914650"/>
                  <a:gd name="connsiteX1" fmla="*/ 1219200 w 1254886"/>
                  <a:gd name="connsiteY1" fmla="*/ 2914650 h 2914650"/>
                  <a:gd name="connsiteX0" fmla="*/ 0 w 1309060"/>
                  <a:gd name="connsiteY0" fmla="*/ 0 h 2800350"/>
                  <a:gd name="connsiteX1" fmla="*/ 1276350 w 1309060"/>
                  <a:gd name="connsiteY1" fmla="*/ 2800350 h 2800350"/>
                  <a:gd name="connsiteX0" fmla="*/ 0 w 1290951"/>
                  <a:gd name="connsiteY0" fmla="*/ 0 h 2686050"/>
                  <a:gd name="connsiteX1" fmla="*/ 1257300 w 1290951"/>
                  <a:gd name="connsiteY1" fmla="*/ 2686050 h 2686050"/>
                  <a:gd name="connsiteX0" fmla="*/ 0 w 1259464"/>
                  <a:gd name="connsiteY0" fmla="*/ 0 h 2686050"/>
                  <a:gd name="connsiteX1" fmla="*/ 1257300 w 1259464"/>
                  <a:gd name="connsiteY1" fmla="*/ 2686050 h 2686050"/>
                  <a:gd name="connsiteX0" fmla="*/ 0 w 1164963"/>
                  <a:gd name="connsiteY0" fmla="*/ 0 h 2819400"/>
                  <a:gd name="connsiteX1" fmla="*/ 1162050 w 1164963"/>
                  <a:gd name="connsiteY1" fmla="*/ 2819400 h 2819400"/>
                  <a:gd name="connsiteX0" fmla="*/ 0 w 1163772"/>
                  <a:gd name="connsiteY0" fmla="*/ 0 h 2819400"/>
                  <a:gd name="connsiteX1" fmla="*/ 1162050 w 1163772"/>
                  <a:gd name="connsiteY1" fmla="*/ 2819400 h 2819400"/>
                  <a:gd name="connsiteX0" fmla="*/ 0 w 1258719"/>
                  <a:gd name="connsiteY0" fmla="*/ 0 h 2819400"/>
                  <a:gd name="connsiteX1" fmla="*/ 1257300 w 1258719"/>
                  <a:gd name="connsiteY1" fmla="*/ 2819400 h 2819400"/>
                  <a:gd name="connsiteX0" fmla="*/ 0 w 1258473"/>
                  <a:gd name="connsiteY0" fmla="*/ 0 h 2819400"/>
                  <a:gd name="connsiteX1" fmla="*/ 1257300 w 1258473"/>
                  <a:gd name="connsiteY1" fmla="*/ 2819400 h 2819400"/>
                  <a:gd name="connsiteX0" fmla="*/ 0 w 1289818"/>
                  <a:gd name="connsiteY0" fmla="*/ 0 h 2819400"/>
                  <a:gd name="connsiteX1" fmla="*/ 1257300 w 1289818"/>
                  <a:gd name="connsiteY1" fmla="*/ 2819400 h 2819400"/>
                  <a:gd name="connsiteX0" fmla="*/ 0 w 1297989"/>
                  <a:gd name="connsiteY0" fmla="*/ 0 h 2819400"/>
                  <a:gd name="connsiteX1" fmla="*/ 1257300 w 1297989"/>
                  <a:gd name="connsiteY1" fmla="*/ 2819400 h 2819400"/>
                  <a:gd name="connsiteX0" fmla="*/ 2209800 w 2376544"/>
                  <a:gd name="connsiteY0" fmla="*/ 0 h 3257550"/>
                  <a:gd name="connsiteX1" fmla="*/ 0 w 2376544"/>
                  <a:gd name="connsiteY1" fmla="*/ 3257550 h 3257550"/>
                  <a:gd name="connsiteX0" fmla="*/ 2209800 w 2209800"/>
                  <a:gd name="connsiteY0" fmla="*/ 0 h 3257550"/>
                  <a:gd name="connsiteX1" fmla="*/ 0 w 2209800"/>
                  <a:gd name="connsiteY1" fmla="*/ 3257550 h 325755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352550 w 1352550"/>
                  <a:gd name="connsiteY0" fmla="*/ 0 h 1943100"/>
                  <a:gd name="connsiteX1" fmla="*/ 0 w 1352550"/>
                  <a:gd name="connsiteY1" fmla="*/ 1943100 h 194310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257300 w 1257300"/>
                  <a:gd name="connsiteY0" fmla="*/ 0 h 1504950"/>
                  <a:gd name="connsiteX1" fmla="*/ 0 w 1257300"/>
                  <a:gd name="connsiteY1" fmla="*/ 1504950 h 1504950"/>
                  <a:gd name="connsiteX0" fmla="*/ 1143000 w 1143000"/>
                  <a:gd name="connsiteY0" fmla="*/ 0 h 1562100"/>
                  <a:gd name="connsiteX1" fmla="*/ 0 w 1143000"/>
                  <a:gd name="connsiteY1" fmla="*/ 1562100 h 1562100"/>
                  <a:gd name="connsiteX0" fmla="*/ 1154422 w 1154422"/>
                  <a:gd name="connsiteY0" fmla="*/ 0 h 1562100"/>
                  <a:gd name="connsiteX1" fmla="*/ 11422 w 1154422"/>
                  <a:gd name="connsiteY1" fmla="*/ 1562100 h 1562100"/>
                  <a:gd name="connsiteX0" fmla="*/ 1147275 w 1147275"/>
                  <a:gd name="connsiteY0" fmla="*/ 0 h 1562100"/>
                  <a:gd name="connsiteX1" fmla="*/ 4275 w 1147275"/>
                  <a:gd name="connsiteY1" fmla="*/ 1562100 h 1562100"/>
                  <a:gd name="connsiteX0" fmla="*/ 1166114 w 1166114"/>
                  <a:gd name="connsiteY0" fmla="*/ 0 h 1600200"/>
                  <a:gd name="connsiteX1" fmla="*/ 4064 w 1166114"/>
                  <a:gd name="connsiteY1" fmla="*/ 1600200 h 1600200"/>
                  <a:gd name="connsiteX0" fmla="*/ 1162050 w 1162050"/>
                  <a:gd name="connsiteY0" fmla="*/ 0 h 1600200"/>
                  <a:gd name="connsiteX1" fmla="*/ 0 w 1162050"/>
                  <a:gd name="connsiteY1" fmla="*/ 1600200 h 160020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295400 w 1295400"/>
                  <a:gd name="connsiteY0" fmla="*/ 0 h 1657350"/>
                  <a:gd name="connsiteX1" fmla="*/ 0 w 1295400"/>
                  <a:gd name="connsiteY1" fmla="*/ 1657350 h 16573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0 h 1619250"/>
                  <a:gd name="connsiteX1" fmla="*/ 0 w 1447800"/>
                  <a:gd name="connsiteY1" fmla="*/ 1619250 h 1619250"/>
                  <a:gd name="connsiteX0" fmla="*/ 1447800 w 1447800"/>
                  <a:gd name="connsiteY0" fmla="*/ 1256 h 1620506"/>
                  <a:gd name="connsiteX1" fmla="*/ 0 w 1447800"/>
                  <a:gd name="connsiteY1" fmla="*/ 1620506 h 1620506"/>
                  <a:gd name="connsiteX0" fmla="*/ 1447800 w 1447800"/>
                  <a:gd name="connsiteY0" fmla="*/ 6055 h 1625305"/>
                  <a:gd name="connsiteX1" fmla="*/ 0 w 1447800"/>
                  <a:gd name="connsiteY1" fmla="*/ 1625305 h 1625305"/>
                  <a:gd name="connsiteX0" fmla="*/ 1466850 w 1466850"/>
                  <a:gd name="connsiteY0" fmla="*/ 5967 h 1644267"/>
                  <a:gd name="connsiteX1" fmla="*/ 0 w 1466850"/>
                  <a:gd name="connsiteY1" fmla="*/ 1644267 h 1644267"/>
                  <a:gd name="connsiteX0" fmla="*/ 1771650 w 1771650"/>
                  <a:gd name="connsiteY0" fmla="*/ 8595 h 1246845"/>
                  <a:gd name="connsiteX1" fmla="*/ 0 w 1771650"/>
                  <a:gd name="connsiteY1" fmla="*/ 1246845 h 1246845"/>
                  <a:gd name="connsiteX0" fmla="*/ 1771650 w 1771650"/>
                  <a:gd name="connsiteY0" fmla="*/ 5512 h 1243762"/>
                  <a:gd name="connsiteX1" fmla="*/ 0 w 1771650"/>
                  <a:gd name="connsiteY1" fmla="*/ 1243762 h 1243762"/>
                  <a:gd name="connsiteX0" fmla="*/ 1828800 w 1828800"/>
                  <a:gd name="connsiteY0" fmla="*/ 5438 h 1262738"/>
                  <a:gd name="connsiteX1" fmla="*/ 0 w 1828800"/>
                  <a:gd name="connsiteY1" fmla="*/ 1262738 h 1262738"/>
                  <a:gd name="connsiteX0" fmla="*/ 1828800 w 1828800"/>
                  <a:gd name="connsiteY0" fmla="*/ 6360 h 1263660"/>
                  <a:gd name="connsiteX1" fmla="*/ 0 w 1828800"/>
                  <a:gd name="connsiteY1" fmla="*/ 1263660 h 1263660"/>
                  <a:gd name="connsiteX0" fmla="*/ 2061029 w 2061029"/>
                  <a:gd name="connsiteY0" fmla="*/ 5625 h 1422582"/>
                  <a:gd name="connsiteX1" fmla="*/ 0 w 2061029"/>
                  <a:gd name="connsiteY1" fmla="*/ 1422582 h 1422582"/>
                  <a:gd name="connsiteX0" fmla="*/ 2061029 w 2061029"/>
                  <a:gd name="connsiteY0" fmla="*/ 6348 h 1423305"/>
                  <a:gd name="connsiteX1" fmla="*/ 0 w 2061029"/>
                  <a:gd name="connsiteY1" fmla="*/ 1423305 h 1423305"/>
                  <a:gd name="connsiteX0" fmla="*/ 1727200 w 1727200"/>
                  <a:gd name="connsiteY0" fmla="*/ 8065 h 1163765"/>
                  <a:gd name="connsiteX1" fmla="*/ 0 w 1727200"/>
                  <a:gd name="connsiteY1" fmla="*/ 1163765 h 1163765"/>
                  <a:gd name="connsiteX0" fmla="*/ 1640115 w 1640115"/>
                  <a:gd name="connsiteY0" fmla="*/ 9164 h 1048750"/>
                  <a:gd name="connsiteX1" fmla="*/ 0 w 1640115"/>
                  <a:gd name="connsiteY1" fmla="*/ 1048750 h 1048750"/>
                  <a:gd name="connsiteX0" fmla="*/ 1640115 w 1640115"/>
                  <a:gd name="connsiteY0" fmla="*/ 9993 h 1049579"/>
                  <a:gd name="connsiteX1" fmla="*/ 0 w 1640115"/>
                  <a:gd name="connsiteY1" fmla="*/ 1049579 h 1049579"/>
                  <a:gd name="connsiteX0" fmla="*/ 1611086 w 1611086"/>
                  <a:gd name="connsiteY0" fmla="*/ 9638 h 1078252"/>
                  <a:gd name="connsiteX1" fmla="*/ 0 w 1611086"/>
                  <a:gd name="connsiteY1" fmla="*/ 1078252 h 1078252"/>
                  <a:gd name="connsiteX0" fmla="*/ 1611086 w 1611086"/>
                  <a:gd name="connsiteY0" fmla="*/ 9993 h 1049578"/>
                  <a:gd name="connsiteX1" fmla="*/ 0 w 1611086"/>
                  <a:gd name="connsiteY1" fmla="*/ 1049578 h 1049578"/>
                  <a:gd name="connsiteX0" fmla="*/ 1611086 w 1611086"/>
                  <a:gd name="connsiteY0" fmla="*/ 10176 h 1049761"/>
                  <a:gd name="connsiteX1" fmla="*/ 0 w 1611086"/>
                  <a:gd name="connsiteY1" fmla="*/ 1049761 h 1049761"/>
                  <a:gd name="connsiteX0" fmla="*/ 1611086 w 1611086"/>
                  <a:gd name="connsiteY0" fmla="*/ 12714 h 1052299"/>
                  <a:gd name="connsiteX1" fmla="*/ 0 w 1611086"/>
                  <a:gd name="connsiteY1" fmla="*/ 1052299 h 1052299"/>
                  <a:gd name="connsiteX0" fmla="*/ 1611086 w 1611086"/>
                  <a:gd name="connsiteY0" fmla="*/ 11912 h 1051497"/>
                  <a:gd name="connsiteX1" fmla="*/ 0 w 1611086"/>
                  <a:gd name="connsiteY1" fmla="*/ 1051497 h 1051497"/>
                  <a:gd name="connsiteX0" fmla="*/ 1611086 w 1611086"/>
                  <a:gd name="connsiteY0" fmla="*/ 13004 h 1052589"/>
                  <a:gd name="connsiteX1" fmla="*/ 0 w 1611086"/>
                  <a:gd name="connsiteY1" fmla="*/ 1052589 h 1052589"/>
                  <a:gd name="connsiteX0" fmla="*/ 1016000 w 1016000"/>
                  <a:gd name="connsiteY0" fmla="*/ 14350 h 995878"/>
                  <a:gd name="connsiteX1" fmla="*/ 0 w 1016000"/>
                  <a:gd name="connsiteY1" fmla="*/ 995878 h 995878"/>
                  <a:gd name="connsiteX0" fmla="*/ 1016000 w 1016000"/>
                  <a:gd name="connsiteY0" fmla="*/ 0 h 981528"/>
                  <a:gd name="connsiteX1" fmla="*/ 0 w 1016000"/>
                  <a:gd name="connsiteY1" fmla="*/ 981528 h 981528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88572 w 1088572"/>
                  <a:gd name="connsiteY0" fmla="*/ 0 h 996042"/>
                  <a:gd name="connsiteX1" fmla="*/ 0 w 1088572"/>
                  <a:gd name="connsiteY1" fmla="*/ 996042 h 996042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074058 w 1074058"/>
                  <a:gd name="connsiteY0" fmla="*/ 0 h 952499"/>
                  <a:gd name="connsiteX1" fmla="*/ 0 w 1074058"/>
                  <a:gd name="connsiteY1" fmla="*/ 952499 h 952499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494972 w 1494972"/>
                  <a:gd name="connsiteY0" fmla="*/ 0 h 1039584"/>
                  <a:gd name="connsiteX1" fmla="*/ 0 w 1494972"/>
                  <a:gd name="connsiteY1" fmla="*/ 1039584 h 1039584"/>
                  <a:gd name="connsiteX0" fmla="*/ 1378858 w 1378858"/>
                  <a:gd name="connsiteY0" fmla="*/ 0 h 981527"/>
                  <a:gd name="connsiteX1" fmla="*/ 0 w 1378858"/>
                  <a:gd name="connsiteY1" fmla="*/ 981527 h 981527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06287 w 1306287"/>
                  <a:gd name="connsiteY0" fmla="*/ 0 h 1068613"/>
                  <a:gd name="connsiteX1" fmla="*/ 0 w 1306287"/>
                  <a:gd name="connsiteY1" fmla="*/ 1068613 h 1068613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49830 w 1349830"/>
                  <a:gd name="connsiteY0" fmla="*/ 0 h 1010556"/>
                  <a:gd name="connsiteX1" fmla="*/ 0 w 1349830"/>
                  <a:gd name="connsiteY1" fmla="*/ 1010556 h 1010556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320801 w 1320801"/>
                  <a:gd name="connsiteY0" fmla="*/ 0 h 1054099"/>
                  <a:gd name="connsiteX1" fmla="*/ 0 w 1320801"/>
                  <a:gd name="connsiteY1" fmla="*/ 1054099 h 1054099"/>
                  <a:gd name="connsiteX0" fmla="*/ 1422401 w 1422401"/>
                  <a:gd name="connsiteY0" fmla="*/ 0 h 1083128"/>
                  <a:gd name="connsiteX1" fmla="*/ 0 w 1422401"/>
                  <a:gd name="connsiteY1" fmla="*/ 1083128 h 1083128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422401 w 1422401"/>
                  <a:gd name="connsiteY0" fmla="*/ 0 h 1039585"/>
                  <a:gd name="connsiteX1" fmla="*/ 0 w 1422401"/>
                  <a:gd name="connsiteY1" fmla="*/ 1039585 h 1039585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20801 w 1320801"/>
                  <a:gd name="connsiteY0" fmla="*/ 0 h 1068613"/>
                  <a:gd name="connsiteX1" fmla="*/ 0 w 1320801"/>
                  <a:gd name="connsiteY1" fmla="*/ 1068613 h 1068613"/>
                  <a:gd name="connsiteX0" fmla="*/ 1393372 w 1393372"/>
                  <a:gd name="connsiteY0" fmla="*/ 0 h 1054099"/>
                  <a:gd name="connsiteX1" fmla="*/ 0 w 1393372"/>
                  <a:gd name="connsiteY1" fmla="*/ 1054099 h 1054099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349830 w 1349830"/>
                  <a:gd name="connsiteY0" fmla="*/ 0 h 1083128"/>
                  <a:gd name="connsiteX1" fmla="*/ 0 w 1349830"/>
                  <a:gd name="connsiteY1" fmla="*/ 1083128 h 1083128"/>
                  <a:gd name="connsiteX0" fmla="*/ 1407887 w 1407887"/>
                  <a:gd name="connsiteY0" fmla="*/ 0 h 1083128"/>
                  <a:gd name="connsiteX1" fmla="*/ 0 w 1407887"/>
                  <a:gd name="connsiteY1" fmla="*/ 1083128 h 1083128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509487 w 1509487"/>
                  <a:gd name="connsiteY0" fmla="*/ 0 h 1576614"/>
                  <a:gd name="connsiteX1" fmla="*/ 0 w 1509487"/>
                  <a:gd name="connsiteY1" fmla="*/ 1576614 h 1576614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91773 w 1291773"/>
                  <a:gd name="connsiteY0" fmla="*/ 0 h 879928"/>
                  <a:gd name="connsiteX1" fmla="*/ 0 w 1291773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77259 w 1277259"/>
                  <a:gd name="connsiteY0" fmla="*/ 0 h 879928"/>
                  <a:gd name="connsiteX1" fmla="*/ 0 w 1277259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91546 w 1291546"/>
                  <a:gd name="connsiteY0" fmla="*/ 0 h 879928"/>
                  <a:gd name="connsiteX1" fmla="*/ 0 w 1291546"/>
                  <a:gd name="connsiteY1" fmla="*/ 879928 h 879928"/>
                  <a:gd name="connsiteX0" fmla="*/ 1286783 w 1286783"/>
                  <a:gd name="connsiteY0" fmla="*/ 0 h 870403"/>
                  <a:gd name="connsiteX1" fmla="*/ 0 w 1286783"/>
                  <a:gd name="connsiteY1" fmla="*/ 870403 h 870403"/>
                  <a:gd name="connsiteX0" fmla="*/ 1659511 w 1659511"/>
                  <a:gd name="connsiteY0" fmla="*/ 50516 h 308444"/>
                  <a:gd name="connsiteX1" fmla="*/ 0 w 1659511"/>
                  <a:gd name="connsiteY1" fmla="*/ 308444 h 308444"/>
                  <a:gd name="connsiteX0" fmla="*/ 1659511 w 1659511"/>
                  <a:gd name="connsiteY0" fmla="*/ 0 h 274744"/>
                  <a:gd name="connsiteX1" fmla="*/ 0 w 1659511"/>
                  <a:gd name="connsiteY1" fmla="*/ 257928 h 274744"/>
                  <a:gd name="connsiteX0" fmla="*/ 1664103 w 1664103"/>
                  <a:gd name="connsiteY0" fmla="*/ 0 h 253914"/>
                  <a:gd name="connsiteX1" fmla="*/ 0 w 1664103"/>
                  <a:gd name="connsiteY1" fmla="*/ 236183 h 253914"/>
                  <a:gd name="connsiteX0" fmla="*/ 1679636 w 1679636"/>
                  <a:gd name="connsiteY0" fmla="*/ 0 h 257050"/>
                  <a:gd name="connsiteX1" fmla="*/ 0 w 1679636"/>
                  <a:gd name="connsiteY1" fmla="*/ 239463 h 257050"/>
                  <a:gd name="connsiteX0" fmla="*/ 1679636 w 1679636"/>
                  <a:gd name="connsiteY0" fmla="*/ 0 h 239463"/>
                  <a:gd name="connsiteX1" fmla="*/ 0 w 1679636"/>
                  <a:gd name="connsiteY1" fmla="*/ 239463 h 239463"/>
                  <a:gd name="connsiteX0" fmla="*/ 1671455 w 1671455"/>
                  <a:gd name="connsiteY0" fmla="*/ 0 h 247470"/>
                  <a:gd name="connsiteX1" fmla="*/ 0 w 1671455"/>
                  <a:gd name="connsiteY1" fmla="*/ 247470 h 247470"/>
                  <a:gd name="connsiteX0" fmla="*/ 1671455 w 1671455"/>
                  <a:gd name="connsiteY0" fmla="*/ 0 h 247558"/>
                  <a:gd name="connsiteX1" fmla="*/ 0 w 1671455"/>
                  <a:gd name="connsiteY1" fmla="*/ 247470 h 247558"/>
                  <a:gd name="connsiteX0" fmla="*/ 547907 w 547907"/>
                  <a:gd name="connsiteY0" fmla="*/ 0 h 496984"/>
                  <a:gd name="connsiteX1" fmla="*/ 0 w 547907"/>
                  <a:gd name="connsiteY1" fmla="*/ 496939 h 496984"/>
                  <a:gd name="connsiteX0" fmla="*/ 547907 w 547907"/>
                  <a:gd name="connsiteY0" fmla="*/ 0 h 497088"/>
                  <a:gd name="connsiteX1" fmla="*/ 0 w 547907"/>
                  <a:gd name="connsiteY1" fmla="*/ 496939 h 497088"/>
                  <a:gd name="connsiteX0" fmla="*/ 544145 w 544145"/>
                  <a:gd name="connsiteY0" fmla="*/ 0 h 499536"/>
                  <a:gd name="connsiteX1" fmla="*/ 0 w 544145"/>
                  <a:gd name="connsiteY1" fmla="*/ 499389 h 499536"/>
                  <a:gd name="connsiteX0" fmla="*/ 544145 w 544145"/>
                  <a:gd name="connsiteY0" fmla="*/ 0 h 499528"/>
                  <a:gd name="connsiteX1" fmla="*/ 0 w 544145"/>
                  <a:gd name="connsiteY1" fmla="*/ 499389 h 499528"/>
                  <a:gd name="connsiteX0" fmla="*/ 503105 w 503105"/>
                  <a:gd name="connsiteY0" fmla="*/ 0 h 494110"/>
                  <a:gd name="connsiteX1" fmla="*/ 0 w 503105"/>
                  <a:gd name="connsiteY1" fmla="*/ 493967 h 494110"/>
                  <a:gd name="connsiteX0" fmla="*/ 515705 w 515705"/>
                  <a:gd name="connsiteY0" fmla="*/ 0 h 480559"/>
                  <a:gd name="connsiteX1" fmla="*/ 0 w 515705"/>
                  <a:gd name="connsiteY1" fmla="*/ 480402 h 480559"/>
                  <a:gd name="connsiteX0" fmla="*/ 515705 w 536866"/>
                  <a:gd name="connsiteY0" fmla="*/ 0 h 480472"/>
                  <a:gd name="connsiteX1" fmla="*/ 0 w 536866"/>
                  <a:gd name="connsiteY1" fmla="*/ 480402 h 480472"/>
                  <a:gd name="connsiteX0" fmla="*/ 515705 w 531142"/>
                  <a:gd name="connsiteY0" fmla="*/ 0 h 480475"/>
                  <a:gd name="connsiteX1" fmla="*/ 0 w 531142"/>
                  <a:gd name="connsiteY1" fmla="*/ 480402 h 480475"/>
                  <a:gd name="connsiteX0" fmla="*/ 515705 w 516885"/>
                  <a:gd name="connsiteY0" fmla="*/ 0 h 480504"/>
                  <a:gd name="connsiteX1" fmla="*/ 0 w 516885"/>
                  <a:gd name="connsiteY1" fmla="*/ 480402 h 480504"/>
                  <a:gd name="connsiteX0" fmla="*/ 502797 w 504130"/>
                  <a:gd name="connsiteY0" fmla="*/ 0 h 464806"/>
                  <a:gd name="connsiteX1" fmla="*/ 0 w 504130"/>
                  <a:gd name="connsiteY1" fmla="*/ 464696 h 464806"/>
                  <a:gd name="connsiteX0" fmla="*/ 502797 w 514970"/>
                  <a:gd name="connsiteY0" fmla="*/ 0 h 464794"/>
                  <a:gd name="connsiteX1" fmla="*/ 0 w 514970"/>
                  <a:gd name="connsiteY1" fmla="*/ 464696 h 464794"/>
                  <a:gd name="connsiteX0" fmla="*/ 501311 w 513574"/>
                  <a:gd name="connsiteY0" fmla="*/ 0 h 487186"/>
                  <a:gd name="connsiteX1" fmla="*/ 0 w 513574"/>
                  <a:gd name="connsiteY1" fmla="*/ 487097 h 487186"/>
                  <a:gd name="connsiteX0" fmla="*/ 483945 w 497360"/>
                  <a:gd name="connsiteY0" fmla="*/ 0 h 538669"/>
                  <a:gd name="connsiteX1" fmla="*/ 0 w 497360"/>
                  <a:gd name="connsiteY1" fmla="*/ 538595 h 538669"/>
                  <a:gd name="connsiteX0" fmla="*/ 476246 w 490230"/>
                  <a:gd name="connsiteY0" fmla="*/ 0 h 559753"/>
                  <a:gd name="connsiteX1" fmla="*/ 0 w 490230"/>
                  <a:gd name="connsiteY1" fmla="*/ 559684 h 559753"/>
                  <a:gd name="connsiteX0" fmla="*/ 476246 w 491265"/>
                  <a:gd name="connsiteY0" fmla="*/ 0 h 559750"/>
                  <a:gd name="connsiteX1" fmla="*/ 0 w 491265"/>
                  <a:gd name="connsiteY1" fmla="*/ 559684 h 55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1265" h="559750">
                    <a:moveTo>
                      <a:pt x="476246" y="0"/>
                    </a:moveTo>
                    <a:cubicBezTo>
                      <a:pt x="532015" y="226279"/>
                      <a:pt x="445135" y="565200"/>
                      <a:pt x="0" y="559684"/>
                    </a:cubicBezTo>
                  </a:path>
                </a:pathLst>
              </a:custGeom>
              <a:noFill/>
              <a:ln w="190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20" name="Rectangle 2819">
              <a:extLst>
                <a:ext uri="{FF2B5EF4-FFF2-40B4-BE49-F238E27FC236}">
                  <a16:creationId xmlns:a16="http://schemas.microsoft.com/office/drawing/2014/main" id="{84944D01-C02A-1633-DD91-D501E7BB27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522296"/>
              <a:ext cx="852066" cy="1547275"/>
            </a:xfrm>
            <a:custGeom>
              <a:avLst/>
              <a:gdLst>
                <a:gd name="connsiteX0" fmla="*/ 0 w 429114"/>
                <a:gd name="connsiteY0" fmla="*/ 0 h 450345"/>
                <a:gd name="connsiteX1" fmla="*/ 429114 w 429114"/>
                <a:gd name="connsiteY1" fmla="*/ 0 h 450345"/>
                <a:gd name="connsiteX2" fmla="*/ 429114 w 429114"/>
                <a:gd name="connsiteY2" fmla="*/ 450345 h 450345"/>
                <a:gd name="connsiteX3" fmla="*/ 0 w 429114"/>
                <a:gd name="connsiteY3" fmla="*/ 450345 h 450345"/>
                <a:gd name="connsiteX4" fmla="*/ 0 w 429114"/>
                <a:gd name="connsiteY4" fmla="*/ 0 h 450345"/>
                <a:gd name="connsiteX0" fmla="*/ 0 w 510077"/>
                <a:gd name="connsiteY0" fmla="*/ 0 h 826582"/>
                <a:gd name="connsiteX1" fmla="*/ 510077 w 510077"/>
                <a:gd name="connsiteY1" fmla="*/ 376237 h 826582"/>
                <a:gd name="connsiteX2" fmla="*/ 510077 w 510077"/>
                <a:gd name="connsiteY2" fmla="*/ 826582 h 826582"/>
                <a:gd name="connsiteX3" fmla="*/ 80963 w 510077"/>
                <a:gd name="connsiteY3" fmla="*/ 826582 h 826582"/>
                <a:gd name="connsiteX4" fmla="*/ 0 w 510077"/>
                <a:gd name="connsiteY4" fmla="*/ 0 h 826582"/>
                <a:gd name="connsiteX0" fmla="*/ 0 w 686290"/>
                <a:gd name="connsiteY0" fmla="*/ 47626 h 874208"/>
                <a:gd name="connsiteX1" fmla="*/ 686290 w 686290"/>
                <a:gd name="connsiteY1" fmla="*/ 0 h 874208"/>
                <a:gd name="connsiteX2" fmla="*/ 510077 w 686290"/>
                <a:gd name="connsiteY2" fmla="*/ 874208 h 874208"/>
                <a:gd name="connsiteX3" fmla="*/ 80963 w 686290"/>
                <a:gd name="connsiteY3" fmla="*/ 874208 h 874208"/>
                <a:gd name="connsiteX4" fmla="*/ 0 w 686290"/>
                <a:gd name="connsiteY4" fmla="*/ 47626 h 874208"/>
                <a:gd name="connsiteX0" fmla="*/ 0 w 686290"/>
                <a:gd name="connsiteY0" fmla="*/ 47626 h 1212345"/>
                <a:gd name="connsiteX1" fmla="*/ 686290 w 686290"/>
                <a:gd name="connsiteY1" fmla="*/ 0 h 1212345"/>
                <a:gd name="connsiteX2" fmla="*/ 429114 w 686290"/>
                <a:gd name="connsiteY2" fmla="*/ 1212345 h 1212345"/>
                <a:gd name="connsiteX3" fmla="*/ 80963 w 686290"/>
                <a:gd name="connsiteY3" fmla="*/ 874208 h 1212345"/>
                <a:gd name="connsiteX4" fmla="*/ 0 w 68629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47626 h 1212345"/>
                <a:gd name="connsiteX1" fmla="*/ 743440 w 743440"/>
                <a:gd name="connsiteY1" fmla="*/ 0 h 1212345"/>
                <a:gd name="connsiteX2" fmla="*/ 486264 w 743440"/>
                <a:gd name="connsiteY2" fmla="*/ 1212345 h 1212345"/>
                <a:gd name="connsiteX3" fmla="*/ 0 w 743440"/>
                <a:gd name="connsiteY3" fmla="*/ 1050421 h 1212345"/>
                <a:gd name="connsiteX4" fmla="*/ 57150 w 743440"/>
                <a:gd name="connsiteY4" fmla="*/ 47626 h 1212345"/>
                <a:gd name="connsiteX0" fmla="*/ 57150 w 743440"/>
                <a:gd name="connsiteY0" fmla="*/ 143556 h 1308275"/>
                <a:gd name="connsiteX1" fmla="*/ 743440 w 743440"/>
                <a:gd name="connsiteY1" fmla="*/ 95930 h 1308275"/>
                <a:gd name="connsiteX2" fmla="*/ 486264 w 743440"/>
                <a:gd name="connsiteY2" fmla="*/ 1308275 h 1308275"/>
                <a:gd name="connsiteX3" fmla="*/ 0 w 743440"/>
                <a:gd name="connsiteY3" fmla="*/ 1146351 h 1308275"/>
                <a:gd name="connsiteX4" fmla="*/ 57150 w 743440"/>
                <a:gd name="connsiteY4" fmla="*/ 143556 h 1308275"/>
                <a:gd name="connsiteX0" fmla="*/ 57150 w 743440"/>
                <a:gd name="connsiteY0" fmla="*/ 202603 h 1367322"/>
                <a:gd name="connsiteX1" fmla="*/ 743440 w 743440"/>
                <a:gd name="connsiteY1" fmla="*/ 154977 h 1367322"/>
                <a:gd name="connsiteX2" fmla="*/ 486264 w 743440"/>
                <a:gd name="connsiteY2" fmla="*/ 1367322 h 1367322"/>
                <a:gd name="connsiteX3" fmla="*/ 0 w 743440"/>
                <a:gd name="connsiteY3" fmla="*/ 1205398 h 1367322"/>
                <a:gd name="connsiteX4" fmla="*/ 57150 w 743440"/>
                <a:gd name="connsiteY4" fmla="*/ 202603 h 1367322"/>
                <a:gd name="connsiteX0" fmla="*/ 57150 w 781540"/>
                <a:gd name="connsiteY0" fmla="*/ 202603 h 1367322"/>
                <a:gd name="connsiteX1" fmla="*/ 781540 w 781540"/>
                <a:gd name="connsiteY1" fmla="*/ 154977 h 1367322"/>
                <a:gd name="connsiteX2" fmla="*/ 486264 w 781540"/>
                <a:gd name="connsiteY2" fmla="*/ 1367322 h 1367322"/>
                <a:gd name="connsiteX3" fmla="*/ 0 w 781540"/>
                <a:gd name="connsiteY3" fmla="*/ 1205398 h 1367322"/>
                <a:gd name="connsiteX4" fmla="*/ 57150 w 781540"/>
                <a:gd name="connsiteY4" fmla="*/ 202603 h 1367322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346273"/>
                <a:gd name="connsiteX1" fmla="*/ 781540 w 781540"/>
                <a:gd name="connsiteY1" fmla="*/ 133928 h 1346273"/>
                <a:gd name="connsiteX2" fmla="*/ 486264 w 781540"/>
                <a:gd name="connsiteY2" fmla="*/ 1346273 h 1346273"/>
                <a:gd name="connsiteX3" fmla="*/ 0 w 781540"/>
                <a:gd name="connsiteY3" fmla="*/ 1184349 h 1346273"/>
                <a:gd name="connsiteX4" fmla="*/ 61912 w 781540"/>
                <a:gd name="connsiteY4" fmla="*/ 224416 h 1346273"/>
                <a:gd name="connsiteX0" fmla="*/ 61912 w 781540"/>
                <a:gd name="connsiteY0" fmla="*/ 224416 h 1423666"/>
                <a:gd name="connsiteX1" fmla="*/ 781540 w 781540"/>
                <a:gd name="connsiteY1" fmla="*/ 133928 h 1423666"/>
                <a:gd name="connsiteX2" fmla="*/ 486264 w 781540"/>
                <a:gd name="connsiteY2" fmla="*/ 1346273 h 1423666"/>
                <a:gd name="connsiteX3" fmla="*/ 0 w 781540"/>
                <a:gd name="connsiteY3" fmla="*/ 1184349 h 1423666"/>
                <a:gd name="connsiteX4" fmla="*/ 61912 w 781540"/>
                <a:gd name="connsiteY4" fmla="*/ 224416 h 1423666"/>
                <a:gd name="connsiteX0" fmla="*/ 62641 w 782269"/>
                <a:gd name="connsiteY0" fmla="*/ 224416 h 1435588"/>
                <a:gd name="connsiteX1" fmla="*/ 782269 w 782269"/>
                <a:gd name="connsiteY1" fmla="*/ 133928 h 1435588"/>
                <a:gd name="connsiteX2" fmla="*/ 486993 w 782269"/>
                <a:gd name="connsiteY2" fmla="*/ 1346273 h 1435588"/>
                <a:gd name="connsiteX3" fmla="*/ 729 w 782269"/>
                <a:gd name="connsiteY3" fmla="*/ 1184349 h 1435588"/>
                <a:gd name="connsiteX4" fmla="*/ 62641 w 782269"/>
                <a:gd name="connsiteY4" fmla="*/ 224416 h 1435588"/>
                <a:gd name="connsiteX0" fmla="*/ 62641 w 797319"/>
                <a:gd name="connsiteY0" fmla="*/ 224416 h 1435588"/>
                <a:gd name="connsiteX1" fmla="*/ 782269 w 797319"/>
                <a:gd name="connsiteY1" fmla="*/ 133928 h 1435588"/>
                <a:gd name="connsiteX2" fmla="*/ 486993 w 797319"/>
                <a:gd name="connsiteY2" fmla="*/ 1346273 h 1435588"/>
                <a:gd name="connsiteX3" fmla="*/ 729 w 797319"/>
                <a:gd name="connsiteY3" fmla="*/ 1184349 h 1435588"/>
                <a:gd name="connsiteX4" fmla="*/ 62641 w 797319"/>
                <a:gd name="connsiteY4" fmla="*/ 224416 h 1435588"/>
                <a:gd name="connsiteX0" fmla="*/ 62641 w 803940"/>
                <a:gd name="connsiteY0" fmla="*/ 224416 h 1435588"/>
                <a:gd name="connsiteX1" fmla="*/ 782269 w 803940"/>
                <a:gd name="connsiteY1" fmla="*/ 133928 h 1435588"/>
                <a:gd name="connsiteX2" fmla="*/ 486993 w 803940"/>
                <a:gd name="connsiteY2" fmla="*/ 1346273 h 1435588"/>
                <a:gd name="connsiteX3" fmla="*/ 729 w 803940"/>
                <a:gd name="connsiteY3" fmla="*/ 1184349 h 1435588"/>
                <a:gd name="connsiteX4" fmla="*/ 62641 w 803940"/>
                <a:gd name="connsiteY4" fmla="*/ 224416 h 1435588"/>
                <a:gd name="connsiteX0" fmla="*/ 62641 w 801856"/>
                <a:gd name="connsiteY0" fmla="*/ 224416 h 1435588"/>
                <a:gd name="connsiteX1" fmla="*/ 782269 w 801856"/>
                <a:gd name="connsiteY1" fmla="*/ 133928 h 1435588"/>
                <a:gd name="connsiteX2" fmla="*/ 486993 w 801856"/>
                <a:gd name="connsiteY2" fmla="*/ 1346273 h 1435588"/>
                <a:gd name="connsiteX3" fmla="*/ 729 w 801856"/>
                <a:gd name="connsiteY3" fmla="*/ 1184349 h 1435588"/>
                <a:gd name="connsiteX4" fmla="*/ 62641 w 801856"/>
                <a:gd name="connsiteY4" fmla="*/ 224416 h 1435588"/>
                <a:gd name="connsiteX0" fmla="*/ 62641 w 798648"/>
                <a:gd name="connsiteY0" fmla="*/ 224416 h 1435588"/>
                <a:gd name="connsiteX1" fmla="*/ 782269 w 798648"/>
                <a:gd name="connsiteY1" fmla="*/ 133928 h 1435588"/>
                <a:gd name="connsiteX2" fmla="*/ 486993 w 798648"/>
                <a:gd name="connsiteY2" fmla="*/ 1346273 h 1435588"/>
                <a:gd name="connsiteX3" fmla="*/ 729 w 798648"/>
                <a:gd name="connsiteY3" fmla="*/ 1184349 h 1435588"/>
                <a:gd name="connsiteX4" fmla="*/ 62641 w 798648"/>
                <a:gd name="connsiteY4" fmla="*/ 224416 h 1435588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2582 w 801004"/>
                <a:gd name="connsiteY0" fmla="*/ 224416 h 1449307"/>
                <a:gd name="connsiteX1" fmla="*/ 782210 w 801004"/>
                <a:gd name="connsiteY1" fmla="*/ 133928 h 1449307"/>
                <a:gd name="connsiteX2" fmla="*/ 520271 w 801004"/>
                <a:gd name="connsiteY2" fmla="*/ 1365323 h 1449307"/>
                <a:gd name="connsiteX3" fmla="*/ 670 w 801004"/>
                <a:gd name="connsiteY3" fmla="*/ 1184349 h 1449307"/>
                <a:gd name="connsiteX4" fmla="*/ 62582 w 801004"/>
                <a:gd name="connsiteY4" fmla="*/ 224416 h 1449307"/>
                <a:gd name="connsiteX0" fmla="*/ 67345 w 801004"/>
                <a:gd name="connsiteY0" fmla="*/ 243407 h 1434961"/>
                <a:gd name="connsiteX1" fmla="*/ 782210 w 801004"/>
                <a:gd name="connsiteY1" fmla="*/ 119582 h 1434961"/>
                <a:gd name="connsiteX2" fmla="*/ 520271 w 801004"/>
                <a:gd name="connsiteY2" fmla="*/ 1350977 h 1434961"/>
                <a:gd name="connsiteX3" fmla="*/ 670 w 801004"/>
                <a:gd name="connsiteY3" fmla="*/ 1170003 h 1434961"/>
                <a:gd name="connsiteX4" fmla="*/ 67345 w 801004"/>
                <a:gd name="connsiteY4" fmla="*/ 243407 h 1434961"/>
                <a:gd name="connsiteX0" fmla="*/ 67345 w 801004"/>
                <a:gd name="connsiteY0" fmla="*/ 257686 h 1449240"/>
                <a:gd name="connsiteX1" fmla="*/ 782210 w 801004"/>
                <a:gd name="connsiteY1" fmla="*/ 133861 h 1449240"/>
                <a:gd name="connsiteX2" fmla="*/ 520271 w 801004"/>
                <a:gd name="connsiteY2" fmla="*/ 1365256 h 1449240"/>
                <a:gd name="connsiteX3" fmla="*/ 670 w 801004"/>
                <a:gd name="connsiteY3" fmla="*/ 1184282 h 1449240"/>
                <a:gd name="connsiteX4" fmla="*/ 67345 w 801004"/>
                <a:gd name="connsiteY4" fmla="*/ 257686 h 1449240"/>
                <a:gd name="connsiteX0" fmla="*/ 67345 w 801004"/>
                <a:gd name="connsiteY0" fmla="*/ 280991 h 1472545"/>
                <a:gd name="connsiteX1" fmla="*/ 782210 w 801004"/>
                <a:gd name="connsiteY1" fmla="*/ 157166 h 1472545"/>
                <a:gd name="connsiteX2" fmla="*/ 520271 w 801004"/>
                <a:gd name="connsiteY2" fmla="*/ 1388561 h 1472545"/>
                <a:gd name="connsiteX3" fmla="*/ 670 w 801004"/>
                <a:gd name="connsiteY3" fmla="*/ 1207587 h 1472545"/>
                <a:gd name="connsiteX4" fmla="*/ 67345 w 801004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345 w 802570"/>
                <a:gd name="connsiteY0" fmla="*/ 280991 h 1472545"/>
                <a:gd name="connsiteX1" fmla="*/ 782210 w 802570"/>
                <a:gd name="connsiteY1" fmla="*/ 157166 h 1472545"/>
                <a:gd name="connsiteX2" fmla="*/ 520271 w 802570"/>
                <a:gd name="connsiteY2" fmla="*/ 1388561 h 1472545"/>
                <a:gd name="connsiteX3" fmla="*/ 670 w 802570"/>
                <a:gd name="connsiteY3" fmla="*/ 1207587 h 1472545"/>
                <a:gd name="connsiteX4" fmla="*/ 67345 w 802570"/>
                <a:gd name="connsiteY4" fmla="*/ 280991 h 1472545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67447 w 802672"/>
                <a:gd name="connsiteY0" fmla="*/ 280991 h 1472519"/>
                <a:gd name="connsiteX1" fmla="*/ 782312 w 802672"/>
                <a:gd name="connsiteY1" fmla="*/ 157166 h 1472519"/>
                <a:gd name="connsiteX2" fmla="*/ 520373 w 802672"/>
                <a:gd name="connsiteY2" fmla="*/ 1388561 h 1472519"/>
                <a:gd name="connsiteX3" fmla="*/ 772 w 802672"/>
                <a:gd name="connsiteY3" fmla="*/ 1207587 h 1472519"/>
                <a:gd name="connsiteX4" fmla="*/ 67447 w 802672"/>
                <a:gd name="connsiteY4" fmla="*/ 280991 h 147251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18507 h 1384069"/>
                <a:gd name="connsiteX1" fmla="*/ 800702 w 821062"/>
                <a:gd name="connsiteY1" fmla="*/ 94682 h 1384069"/>
                <a:gd name="connsiteX2" fmla="*/ 538763 w 821062"/>
                <a:gd name="connsiteY2" fmla="*/ 1326077 h 1384069"/>
                <a:gd name="connsiteX3" fmla="*/ 19162 w 821062"/>
                <a:gd name="connsiteY3" fmla="*/ 1145103 h 1384069"/>
                <a:gd name="connsiteX4" fmla="*/ 109649 w 821062"/>
                <a:gd name="connsiteY4" fmla="*/ 704283 h 1384069"/>
                <a:gd name="connsiteX5" fmla="*/ 85837 w 821062"/>
                <a:gd name="connsiteY5" fmla="*/ 218507 h 1384069"/>
                <a:gd name="connsiteX0" fmla="*/ 85837 w 821062"/>
                <a:gd name="connsiteY0" fmla="*/ 263180 h 1428742"/>
                <a:gd name="connsiteX1" fmla="*/ 800702 w 821062"/>
                <a:gd name="connsiteY1" fmla="*/ 139355 h 1428742"/>
                <a:gd name="connsiteX2" fmla="*/ 538763 w 821062"/>
                <a:gd name="connsiteY2" fmla="*/ 1370750 h 1428742"/>
                <a:gd name="connsiteX3" fmla="*/ 19162 w 821062"/>
                <a:gd name="connsiteY3" fmla="*/ 1189776 h 1428742"/>
                <a:gd name="connsiteX4" fmla="*/ 109649 w 821062"/>
                <a:gd name="connsiteY4" fmla="*/ 748956 h 1428742"/>
                <a:gd name="connsiteX5" fmla="*/ 85837 w 821062"/>
                <a:gd name="connsiteY5" fmla="*/ 263180 h 1428742"/>
                <a:gd name="connsiteX0" fmla="*/ 85837 w 821062"/>
                <a:gd name="connsiteY0" fmla="*/ 275467 h 1441029"/>
                <a:gd name="connsiteX1" fmla="*/ 800702 w 821062"/>
                <a:gd name="connsiteY1" fmla="*/ 151642 h 1441029"/>
                <a:gd name="connsiteX2" fmla="*/ 538763 w 821062"/>
                <a:gd name="connsiteY2" fmla="*/ 1383037 h 1441029"/>
                <a:gd name="connsiteX3" fmla="*/ 19162 w 821062"/>
                <a:gd name="connsiteY3" fmla="*/ 1202063 h 1441029"/>
                <a:gd name="connsiteX4" fmla="*/ 109649 w 821062"/>
                <a:gd name="connsiteY4" fmla="*/ 761243 h 1441029"/>
                <a:gd name="connsiteX5" fmla="*/ 85837 w 821062"/>
                <a:gd name="connsiteY5" fmla="*/ 275467 h 1441029"/>
                <a:gd name="connsiteX0" fmla="*/ 71879 w 807104"/>
                <a:gd name="connsiteY0" fmla="*/ 275467 h 1455544"/>
                <a:gd name="connsiteX1" fmla="*/ 786744 w 807104"/>
                <a:gd name="connsiteY1" fmla="*/ 151642 h 1455544"/>
                <a:gd name="connsiteX2" fmla="*/ 524805 w 807104"/>
                <a:gd name="connsiteY2" fmla="*/ 1383037 h 1455544"/>
                <a:gd name="connsiteX3" fmla="*/ 5204 w 807104"/>
                <a:gd name="connsiteY3" fmla="*/ 1202063 h 1455544"/>
                <a:gd name="connsiteX4" fmla="*/ 95691 w 807104"/>
                <a:gd name="connsiteY4" fmla="*/ 761243 h 1455544"/>
                <a:gd name="connsiteX5" fmla="*/ 71879 w 807104"/>
                <a:gd name="connsiteY5" fmla="*/ 275467 h 1455544"/>
                <a:gd name="connsiteX0" fmla="*/ 71879 w 807104"/>
                <a:gd name="connsiteY0" fmla="*/ 275467 h 1420002"/>
                <a:gd name="connsiteX1" fmla="*/ 786744 w 807104"/>
                <a:gd name="connsiteY1" fmla="*/ 151642 h 1420002"/>
                <a:gd name="connsiteX2" fmla="*/ 524805 w 807104"/>
                <a:gd name="connsiteY2" fmla="*/ 1383037 h 1420002"/>
                <a:gd name="connsiteX3" fmla="*/ 5204 w 807104"/>
                <a:gd name="connsiteY3" fmla="*/ 1202063 h 1420002"/>
                <a:gd name="connsiteX4" fmla="*/ 95691 w 807104"/>
                <a:gd name="connsiteY4" fmla="*/ 761243 h 1420002"/>
                <a:gd name="connsiteX5" fmla="*/ 71879 w 807104"/>
                <a:gd name="connsiteY5" fmla="*/ 275467 h 1420002"/>
                <a:gd name="connsiteX0" fmla="*/ 71879 w 821737"/>
                <a:gd name="connsiteY0" fmla="*/ 275467 h 1420002"/>
                <a:gd name="connsiteX1" fmla="*/ 786744 w 821737"/>
                <a:gd name="connsiteY1" fmla="*/ 151642 h 1420002"/>
                <a:gd name="connsiteX2" fmla="*/ 524805 w 821737"/>
                <a:gd name="connsiteY2" fmla="*/ 1383037 h 1420002"/>
                <a:gd name="connsiteX3" fmla="*/ 5204 w 821737"/>
                <a:gd name="connsiteY3" fmla="*/ 1202063 h 1420002"/>
                <a:gd name="connsiteX4" fmla="*/ 95691 w 821737"/>
                <a:gd name="connsiteY4" fmla="*/ 761243 h 1420002"/>
                <a:gd name="connsiteX5" fmla="*/ 71879 w 821737"/>
                <a:gd name="connsiteY5" fmla="*/ 275467 h 1420002"/>
                <a:gd name="connsiteX0" fmla="*/ 71879 w 800158"/>
                <a:gd name="connsiteY0" fmla="*/ 275467 h 1425291"/>
                <a:gd name="connsiteX1" fmla="*/ 786744 w 800158"/>
                <a:gd name="connsiteY1" fmla="*/ 151642 h 1425291"/>
                <a:gd name="connsiteX2" fmla="*/ 524805 w 800158"/>
                <a:gd name="connsiteY2" fmla="*/ 1383037 h 1425291"/>
                <a:gd name="connsiteX3" fmla="*/ 5204 w 800158"/>
                <a:gd name="connsiteY3" fmla="*/ 1202063 h 1425291"/>
                <a:gd name="connsiteX4" fmla="*/ 95691 w 800158"/>
                <a:gd name="connsiteY4" fmla="*/ 761243 h 1425291"/>
                <a:gd name="connsiteX5" fmla="*/ 71879 w 800158"/>
                <a:gd name="connsiteY5" fmla="*/ 275467 h 1425291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5467 h 1426093"/>
                <a:gd name="connsiteX1" fmla="*/ 782467 w 795881"/>
                <a:gd name="connsiteY1" fmla="*/ 151642 h 1426093"/>
                <a:gd name="connsiteX2" fmla="*/ 520528 w 795881"/>
                <a:gd name="connsiteY2" fmla="*/ 1383037 h 1426093"/>
                <a:gd name="connsiteX3" fmla="*/ 927 w 795881"/>
                <a:gd name="connsiteY3" fmla="*/ 1202063 h 1426093"/>
                <a:gd name="connsiteX4" fmla="*/ 91414 w 795881"/>
                <a:gd name="connsiteY4" fmla="*/ 761243 h 1426093"/>
                <a:gd name="connsiteX5" fmla="*/ 67602 w 795881"/>
                <a:gd name="connsiteY5" fmla="*/ 275467 h 1426093"/>
                <a:gd name="connsiteX0" fmla="*/ 67602 w 795881"/>
                <a:gd name="connsiteY0" fmla="*/ 276604 h 1427230"/>
                <a:gd name="connsiteX1" fmla="*/ 782467 w 795881"/>
                <a:gd name="connsiteY1" fmla="*/ 152779 h 1427230"/>
                <a:gd name="connsiteX2" fmla="*/ 520528 w 795881"/>
                <a:gd name="connsiteY2" fmla="*/ 1384174 h 1427230"/>
                <a:gd name="connsiteX3" fmla="*/ 927 w 795881"/>
                <a:gd name="connsiteY3" fmla="*/ 1203200 h 1427230"/>
                <a:gd name="connsiteX4" fmla="*/ 91414 w 795881"/>
                <a:gd name="connsiteY4" fmla="*/ 762380 h 1427230"/>
                <a:gd name="connsiteX5" fmla="*/ 67602 w 795881"/>
                <a:gd name="connsiteY5" fmla="*/ 276604 h 1427230"/>
                <a:gd name="connsiteX0" fmla="*/ 67602 w 795881"/>
                <a:gd name="connsiteY0" fmla="*/ 294675 h 1445301"/>
                <a:gd name="connsiteX1" fmla="*/ 782467 w 795881"/>
                <a:gd name="connsiteY1" fmla="*/ 170850 h 1445301"/>
                <a:gd name="connsiteX2" fmla="*/ 520528 w 795881"/>
                <a:gd name="connsiteY2" fmla="*/ 1402245 h 1445301"/>
                <a:gd name="connsiteX3" fmla="*/ 927 w 795881"/>
                <a:gd name="connsiteY3" fmla="*/ 1221271 h 1445301"/>
                <a:gd name="connsiteX4" fmla="*/ 91414 w 795881"/>
                <a:gd name="connsiteY4" fmla="*/ 780451 h 1445301"/>
                <a:gd name="connsiteX5" fmla="*/ 67602 w 795881"/>
                <a:gd name="connsiteY5" fmla="*/ 294675 h 1445301"/>
                <a:gd name="connsiteX0" fmla="*/ 67602 w 808748"/>
                <a:gd name="connsiteY0" fmla="*/ 247699 h 1398325"/>
                <a:gd name="connsiteX1" fmla="*/ 782467 w 808748"/>
                <a:gd name="connsiteY1" fmla="*/ 123874 h 1398325"/>
                <a:gd name="connsiteX2" fmla="*/ 520528 w 808748"/>
                <a:gd name="connsiteY2" fmla="*/ 1355269 h 1398325"/>
                <a:gd name="connsiteX3" fmla="*/ 927 w 808748"/>
                <a:gd name="connsiteY3" fmla="*/ 1174295 h 1398325"/>
                <a:gd name="connsiteX4" fmla="*/ 91414 w 808748"/>
                <a:gd name="connsiteY4" fmla="*/ 733475 h 1398325"/>
                <a:gd name="connsiteX5" fmla="*/ 67602 w 808748"/>
                <a:gd name="connsiteY5" fmla="*/ 247699 h 1398325"/>
                <a:gd name="connsiteX0" fmla="*/ 67602 w 793842"/>
                <a:gd name="connsiteY0" fmla="*/ 248475 h 1399101"/>
                <a:gd name="connsiteX1" fmla="*/ 782467 w 793842"/>
                <a:gd name="connsiteY1" fmla="*/ 124650 h 1399101"/>
                <a:gd name="connsiteX2" fmla="*/ 520528 w 793842"/>
                <a:gd name="connsiteY2" fmla="*/ 1356045 h 1399101"/>
                <a:gd name="connsiteX3" fmla="*/ 927 w 793842"/>
                <a:gd name="connsiteY3" fmla="*/ 1175071 h 1399101"/>
                <a:gd name="connsiteX4" fmla="*/ 91414 w 793842"/>
                <a:gd name="connsiteY4" fmla="*/ 734251 h 1399101"/>
                <a:gd name="connsiteX5" fmla="*/ 67602 w 793842"/>
                <a:gd name="connsiteY5" fmla="*/ 248475 h 1399101"/>
                <a:gd name="connsiteX0" fmla="*/ 67602 w 828973"/>
                <a:gd name="connsiteY0" fmla="*/ 268768 h 1419394"/>
                <a:gd name="connsiteX1" fmla="*/ 782467 w 828973"/>
                <a:gd name="connsiteY1" fmla="*/ 144943 h 1419394"/>
                <a:gd name="connsiteX2" fmla="*/ 520528 w 828973"/>
                <a:gd name="connsiteY2" fmla="*/ 1376338 h 1419394"/>
                <a:gd name="connsiteX3" fmla="*/ 927 w 828973"/>
                <a:gd name="connsiteY3" fmla="*/ 1195364 h 1419394"/>
                <a:gd name="connsiteX4" fmla="*/ 91414 w 828973"/>
                <a:gd name="connsiteY4" fmla="*/ 754544 h 1419394"/>
                <a:gd name="connsiteX5" fmla="*/ 67602 w 828973"/>
                <a:gd name="connsiteY5" fmla="*/ 268768 h 1419394"/>
                <a:gd name="connsiteX0" fmla="*/ 67602 w 818383"/>
                <a:gd name="connsiteY0" fmla="*/ 268614 h 1419240"/>
                <a:gd name="connsiteX1" fmla="*/ 782467 w 818383"/>
                <a:gd name="connsiteY1" fmla="*/ 144789 h 1419240"/>
                <a:gd name="connsiteX2" fmla="*/ 520528 w 818383"/>
                <a:gd name="connsiteY2" fmla="*/ 1376184 h 1419240"/>
                <a:gd name="connsiteX3" fmla="*/ 927 w 818383"/>
                <a:gd name="connsiteY3" fmla="*/ 1195210 h 1419240"/>
                <a:gd name="connsiteX4" fmla="*/ 91414 w 818383"/>
                <a:gd name="connsiteY4" fmla="*/ 754390 h 1419240"/>
                <a:gd name="connsiteX5" fmla="*/ 67602 w 818383"/>
                <a:gd name="connsiteY5" fmla="*/ 268614 h 1419240"/>
                <a:gd name="connsiteX0" fmla="*/ 67602 w 818383"/>
                <a:gd name="connsiteY0" fmla="*/ 275819 h 1426445"/>
                <a:gd name="connsiteX1" fmla="*/ 782467 w 818383"/>
                <a:gd name="connsiteY1" fmla="*/ 151994 h 1426445"/>
                <a:gd name="connsiteX2" fmla="*/ 520528 w 818383"/>
                <a:gd name="connsiteY2" fmla="*/ 1383389 h 1426445"/>
                <a:gd name="connsiteX3" fmla="*/ 927 w 818383"/>
                <a:gd name="connsiteY3" fmla="*/ 1202415 h 1426445"/>
                <a:gd name="connsiteX4" fmla="*/ 91414 w 818383"/>
                <a:gd name="connsiteY4" fmla="*/ 761595 h 1426445"/>
                <a:gd name="connsiteX5" fmla="*/ 67602 w 818383"/>
                <a:gd name="connsiteY5" fmla="*/ 275819 h 1426445"/>
                <a:gd name="connsiteX0" fmla="*/ 67668 w 818449"/>
                <a:gd name="connsiteY0" fmla="*/ 275819 h 1426445"/>
                <a:gd name="connsiteX1" fmla="*/ 782533 w 818449"/>
                <a:gd name="connsiteY1" fmla="*/ 151994 h 1426445"/>
                <a:gd name="connsiteX2" fmla="*/ 520594 w 818449"/>
                <a:gd name="connsiteY2" fmla="*/ 1383389 h 1426445"/>
                <a:gd name="connsiteX3" fmla="*/ 993 w 818449"/>
                <a:gd name="connsiteY3" fmla="*/ 1202415 h 1426445"/>
                <a:gd name="connsiteX4" fmla="*/ 91480 w 818449"/>
                <a:gd name="connsiteY4" fmla="*/ 761595 h 1426445"/>
                <a:gd name="connsiteX5" fmla="*/ 67668 w 818449"/>
                <a:gd name="connsiteY5" fmla="*/ 275819 h 1426445"/>
                <a:gd name="connsiteX0" fmla="*/ 67668 w 819612"/>
                <a:gd name="connsiteY0" fmla="*/ 275819 h 1445552"/>
                <a:gd name="connsiteX1" fmla="*/ 782533 w 819612"/>
                <a:gd name="connsiteY1" fmla="*/ 151994 h 1445552"/>
                <a:gd name="connsiteX2" fmla="*/ 520594 w 819612"/>
                <a:gd name="connsiteY2" fmla="*/ 1383389 h 1445552"/>
                <a:gd name="connsiteX3" fmla="*/ 993 w 819612"/>
                <a:gd name="connsiteY3" fmla="*/ 1202415 h 1445552"/>
                <a:gd name="connsiteX4" fmla="*/ 91480 w 819612"/>
                <a:gd name="connsiteY4" fmla="*/ 761595 h 1445552"/>
                <a:gd name="connsiteX5" fmla="*/ 67668 w 819612"/>
                <a:gd name="connsiteY5" fmla="*/ 275819 h 1445552"/>
                <a:gd name="connsiteX0" fmla="*/ 67668 w 816353"/>
                <a:gd name="connsiteY0" fmla="*/ 304257 h 1473990"/>
                <a:gd name="connsiteX1" fmla="*/ 782533 w 816353"/>
                <a:gd name="connsiteY1" fmla="*/ 180432 h 1473990"/>
                <a:gd name="connsiteX2" fmla="*/ 520594 w 816353"/>
                <a:gd name="connsiteY2" fmla="*/ 1411827 h 1473990"/>
                <a:gd name="connsiteX3" fmla="*/ 993 w 816353"/>
                <a:gd name="connsiteY3" fmla="*/ 1230853 h 1473990"/>
                <a:gd name="connsiteX4" fmla="*/ 91480 w 816353"/>
                <a:gd name="connsiteY4" fmla="*/ 790033 h 1473990"/>
                <a:gd name="connsiteX5" fmla="*/ 67668 w 816353"/>
                <a:gd name="connsiteY5" fmla="*/ 304257 h 1473990"/>
                <a:gd name="connsiteX0" fmla="*/ 67668 w 816353"/>
                <a:gd name="connsiteY0" fmla="*/ 318770 h 1488503"/>
                <a:gd name="connsiteX1" fmla="*/ 782533 w 816353"/>
                <a:gd name="connsiteY1" fmla="*/ 194945 h 1488503"/>
                <a:gd name="connsiteX2" fmla="*/ 520594 w 816353"/>
                <a:gd name="connsiteY2" fmla="*/ 1426340 h 1488503"/>
                <a:gd name="connsiteX3" fmla="*/ 993 w 816353"/>
                <a:gd name="connsiteY3" fmla="*/ 1245366 h 1488503"/>
                <a:gd name="connsiteX4" fmla="*/ 91480 w 816353"/>
                <a:gd name="connsiteY4" fmla="*/ 804546 h 1488503"/>
                <a:gd name="connsiteX5" fmla="*/ 67668 w 816353"/>
                <a:gd name="connsiteY5" fmla="*/ 318770 h 1488503"/>
                <a:gd name="connsiteX0" fmla="*/ 70405 w 819090"/>
                <a:gd name="connsiteY0" fmla="*/ 318770 h 1488289"/>
                <a:gd name="connsiteX1" fmla="*/ 785270 w 819090"/>
                <a:gd name="connsiteY1" fmla="*/ 194945 h 1488289"/>
                <a:gd name="connsiteX2" fmla="*/ 523331 w 819090"/>
                <a:gd name="connsiteY2" fmla="*/ 1426340 h 1488289"/>
                <a:gd name="connsiteX3" fmla="*/ 3730 w 819090"/>
                <a:gd name="connsiteY3" fmla="*/ 1245366 h 1488289"/>
                <a:gd name="connsiteX4" fmla="*/ 94217 w 819090"/>
                <a:gd name="connsiteY4" fmla="*/ 804546 h 1488289"/>
                <a:gd name="connsiteX5" fmla="*/ 70405 w 819090"/>
                <a:gd name="connsiteY5" fmla="*/ 318770 h 1488289"/>
                <a:gd name="connsiteX0" fmla="*/ 72149 w 820834"/>
                <a:gd name="connsiteY0" fmla="*/ 318770 h 1488151"/>
                <a:gd name="connsiteX1" fmla="*/ 787014 w 820834"/>
                <a:gd name="connsiteY1" fmla="*/ 194945 h 1488151"/>
                <a:gd name="connsiteX2" fmla="*/ 525075 w 820834"/>
                <a:gd name="connsiteY2" fmla="*/ 1426340 h 1488151"/>
                <a:gd name="connsiteX3" fmla="*/ 5474 w 820834"/>
                <a:gd name="connsiteY3" fmla="*/ 1245366 h 1488151"/>
                <a:gd name="connsiteX4" fmla="*/ 95961 w 820834"/>
                <a:gd name="connsiteY4" fmla="*/ 804546 h 1488151"/>
                <a:gd name="connsiteX5" fmla="*/ 72149 w 820834"/>
                <a:gd name="connsiteY5" fmla="*/ 318770 h 1488151"/>
                <a:gd name="connsiteX0" fmla="*/ 90361 w 841492"/>
                <a:gd name="connsiteY0" fmla="*/ 318770 h 1497148"/>
                <a:gd name="connsiteX1" fmla="*/ 805226 w 841492"/>
                <a:gd name="connsiteY1" fmla="*/ 194945 h 1497148"/>
                <a:gd name="connsiteX2" fmla="*/ 543287 w 841492"/>
                <a:gd name="connsiteY2" fmla="*/ 1426340 h 1497148"/>
                <a:gd name="connsiteX3" fmla="*/ 4636 w 841492"/>
                <a:gd name="connsiteY3" fmla="*/ 1229491 h 1497148"/>
                <a:gd name="connsiteX4" fmla="*/ 114173 w 841492"/>
                <a:gd name="connsiteY4" fmla="*/ 804546 h 1497148"/>
                <a:gd name="connsiteX5" fmla="*/ 90361 w 841492"/>
                <a:gd name="connsiteY5" fmla="*/ 318770 h 1497148"/>
                <a:gd name="connsiteX0" fmla="*/ 106353 w 843853"/>
                <a:gd name="connsiteY0" fmla="*/ 267980 h 1432320"/>
                <a:gd name="connsiteX1" fmla="*/ 821218 w 843853"/>
                <a:gd name="connsiteY1" fmla="*/ 144155 h 1432320"/>
                <a:gd name="connsiteX2" fmla="*/ 606904 w 843853"/>
                <a:gd name="connsiteY2" fmla="*/ 1375550 h 1432320"/>
                <a:gd name="connsiteX3" fmla="*/ 20628 w 843853"/>
                <a:gd name="connsiteY3" fmla="*/ 1178701 h 1432320"/>
                <a:gd name="connsiteX4" fmla="*/ 130165 w 843853"/>
                <a:gd name="connsiteY4" fmla="*/ 753756 h 1432320"/>
                <a:gd name="connsiteX5" fmla="*/ 106353 w 843853"/>
                <a:gd name="connsiteY5" fmla="*/ 267980 h 1432320"/>
                <a:gd name="connsiteX0" fmla="*/ 106353 w 837945"/>
                <a:gd name="connsiteY0" fmla="*/ 304183 h 1468523"/>
                <a:gd name="connsiteX1" fmla="*/ 821218 w 837945"/>
                <a:gd name="connsiteY1" fmla="*/ 180358 h 1468523"/>
                <a:gd name="connsiteX2" fmla="*/ 606904 w 837945"/>
                <a:gd name="connsiteY2" fmla="*/ 1411753 h 1468523"/>
                <a:gd name="connsiteX3" fmla="*/ 20628 w 837945"/>
                <a:gd name="connsiteY3" fmla="*/ 1214904 h 1468523"/>
                <a:gd name="connsiteX4" fmla="*/ 130165 w 837945"/>
                <a:gd name="connsiteY4" fmla="*/ 789959 h 1468523"/>
                <a:gd name="connsiteX5" fmla="*/ 106353 w 837945"/>
                <a:gd name="connsiteY5" fmla="*/ 304183 h 1468523"/>
                <a:gd name="connsiteX0" fmla="*/ 106353 w 835501"/>
                <a:gd name="connsiteY0" fmla="*/ 314775 h 1479115"/>
                <a:gd name="connsiteX1" fmla="*/ 821218 w 835501"/>
                <a:gd name="connsiteY1" fmla="*/ 190950 h 1479115"/>
                <a:gd name="connsiteX2" fmla="*/ 606904 w 835501"/>
                <a:gd name="connsiteY2" fmla="*/ 1422345 h 1479115"/>
                <a:gd name="connsiteX3" fmla="*/ 20628 w 835501"/>
                <a:gd name="connsiteY3" fmla="*/ 1225496 h 1479115"/>
                <a:gd name="connsiteX4" fmla="*/ 130165 w 835501"/>
                <a:gd name="connsiteY4" fmla="*/ 800551 h 1479115"/>
                <a:gd name="connsiteX5" fmla="*/ 106353 w 835501"/>
                <a:gd name="connsiteY5" fmla="*/ 314775 h 1479115"/>
                <a:gd name="connsiteX0" fmla="*/ 106353 w 834920"/>
                <a:gd name="connsiteY0" fmla="*/ 318768 h 1483108"/>
                <a:gd name="connsiteX1" fmla="*/ 821218 w 834920"/>
                <a:gd name="connsiteY1" fmla="*/ 194943 h 1483108"/>
                <a:gd name="connsiteX2" fmla="*/ 606904 w 834920"/>
                <a:gd name="connsiteY2" fmla="*/ 1426338 h 1483108"/>
                <a:gd name="connsiteX3" fmla="*/ 20628 w 834920"/>
                <a:gd name="connsiteY3" fmla="*/ 1229489 h 1483108"/>
                <a:gd name="connsiteX4" fmla="*/ 130165 w 834920"/>
                <a:gd name="connsiteY4" fmla="*/ 804544 h 1483108"/>
                <a:gd name="connsiteX5" fmla="*/ 106353 w 834920"/>
                <a:gd name="connsiteY5" fmla="*/ 318768 h 1483108"/>
                <a:gd name="connsiteX0" fmla="*/ 106353 w 848815"/>
                <a:gd name="connsiteY0" fmla="*/ 316634 h 1480974"/>
                <a:gd name="connsiteX1" fmla="*/ 821218 w 848815"/>
                <a:gd name="connsiteY1" fmla="*/ 192809 h 1480974"/>
                <a:gd name="connsiteX2" fmla="*/ 606904 w 848815"/>
                <a:gd name="connsiteY2" fmla="*/ 1424204 h 1480974"/>
                <a:gd name="connsiteX3" fmla="*/ 20628 w 848815"/>
                <a:gd name="connsiteY3" fmla="*/ 1227355 h 1480974"/>
                <a:gd name="connsiteX4" fmla="*/ 130165 w 848815"/>
                <a:gd name="connsiteY4" fmla="*/ 802410 h 1480974"/>
                <a:gd name="connsiteX5" fmla="*/ 106353 w 848815"/>
                <a:gd name="connsiteY5" fmla="*/ 316634 h 1480974"/>
                <a:gd name="connsiteX0" fmla="*/ 106353 w 853660"/>
                <a:gd name="connsiteY0" fmla="*/ 316634 h 1477669"/>
                <a:gd name="connsiteX1" fmla="*/ 821218 w 853660"/>
                <a:gd name="connsiteY1" fmla="*/ 192809 h 1477669"/>
                <a:gd name="connsiteX2" fmla="*/ 606904 w 853660"/>
                <a:gd name="connsiteY2" fmla="*/ 1424204 h 1477669"/>
                <a:gd name="connsiteX3" fmla="*/ 20628 w 853660"/>
                <a:gd name="connsiteY3" fmla="*/ 1227355 h 1477669"/>
                <a:gd name="connsiteX4" fmla="*/ 130165 w 853660"/>
                <a:gd name="connsiteY4" fmla="*/ 802410 h 1477669"/>
                <a:gd name="connsiteX5" fmla="*/ 106353 w 853660"/>
                <a:gd name="connsiteY5" fmla="*/ 316634 h 1477669"/>
                <a:gd name="connsiteX0" fmla="*/ 106353 w 854713"/>
                <a:gd name="connsiteY0" fmla="*/ 316634 h 1500141"/>
                <a:gd name="connsiteX1" fmla="*/ 821218 w 854713"/>
                <a:gd name="connsiteY1" fmla="*/ 192809 h 1500141"/>
                <a:gd name="connsiteX2" fmla="*/ 606904 w 854713"/>
                <a:gd name="connsiteY2" fmla="*/ 1424204 h 1500141"/>
                <a:gd name="connsiteX3" fmla="*/ 20628 w 854713"/>
                <a:gd name="connsiteY3" fmla="*/ 1227355 h 1500141"/>
                <a:gd name="connsiteX4" fmla="*/ 130165 w 854713"/>
                <a:gd name="connsiteY4" fmla="*/ 802410 h 1500141"/>
                <a:gd name="connsiteX5" fmla="*/ 106353 w 854713"/>
                <a:gd name="connsiteY5" fmla="*/ 316634 h 1500141"/>
                <a:gd name="connsiteX0" fmla="*/ 88385 w 836745"/>
                <a:gd name="connsiteY0" fmla="*/ 316634 h 1521120"/>
                <a:gd name="connsiteX1" fmla="*/ 803250 w 836745"/>
                <a:gd name="connsiteY1" fmla="*/ 192809 h 1521120"/>
                <a:gd name="connsiteX2" fmla="*/ 588936 w 836745"/>
                <a:gd name="connsiteY2" fmla="*/ 1424204 h 1521120"/>
                <a:gd name="connsiteX3" fmla="*/ 2660 w 836745"/>
                <a:gd name="connsiteY3" fmla="*/ 1227355 h 1521120"/>
                <a:gd name="connsiteX4" fmla="*/ 112197 w 836745"/>
                <a:gd name="connsiteY4" fmla="*/ 802410 h 1521120"/>
                <a:gd name="connsiteX5" fmla="*/ 88385 w 836745"/>
                <a:gd name="connsiteY5" fmla="*/ 316634 h 1521120"/>
                <a:gd name="connsiteX0" fmla="*/ 87060 w 835420"/>
                <a:gd name="connsiteY0" fmla="*/ 316634 h 1505792"/>
                <a:gd name="connsiteX1" fmla="*/ 801925 w 835420"/>
                <a:gd name="connsiteY1" fmla="*/ 192809 h 1505792"/>
                <a:gd name="connsiteX2" fmla="*/ 587611 w 835420"/>
                <a:gd name="connsiteY2" fmla="*/ 1424204 h 1505792"/>
                <a:gd name="connsiteX3" fmla="*/ 1335 w 835420"/>
                <a:gd name="connsiteY3" fmla="*/ 1227355 h 1505792"/>
                <a:gd name="connsiteX4" fmla="*/ 110872 w 835420"/>
                <a:gd name="connsiteY4" fmla="*/ 802410 h 1505792"/>
                <a:gd name="connsiteX5" fmla="*/ 87060 w 835420"/>
                <a:gd name="connsiteY5" fmla="*/ 316634 h 1505792"/>
                <a:gd name="connsiteX0" fmla="*/ 89680 w 838040"/>
                <a:gd name="connsiteY0" fmla="*/ 316634 h 1505738"/>
                <a:gd name="connsiteX1" fmla="*/ 804545 w 838040"/>
                <a:gd name="connsiteY1" fmla="*/ 192809 h 1505738"/>
                <a:gd name="connsiteX2" fmla="*/ 590231 w 838040"/>
                <a:gd name="connsiteY2" fmla="*/ 1424204 h 1505738"/>
                <a:gd name="connsiteX3" fmla="*/ 3955 w 838040"/>
                <a:gd name="connsiteY3" fmla="*/ 1227355 h 1505738"/>
                <a:gd name="connsiteX4" fmla="*/ 113492 w 838040"/>
                <a:gd name="connsiteY4" fmla="*/ 802410 h 1505738"/>
                <a:gd name="connsiteX5" fmla="*/ 89680 w 838040"/>
                <a:gd name="connsiteY5" fmla="*/ 316634 h 1505738"/>
                <a:gd name="connsiteX0" fmla="*/ 87054 w 835414"/>
                <a:gd name="connsiteY0" fmla="*/ 316634 h 1511514"/>
                <a:gd name="connsiteX1" fmla="*/ 801919 w 835414"/>
                <a:gd name="connsiteY1" fmla="*/ 192809 h 1511514"/>
                <a:gd name="connsiteX2" fmla="*/ 587605 w 835414"/>
                <a:gd name="connsiteY2" fmla="*/ 1424204 h 1511514"/>
                <a:gd name="connsiteX3" fmla="*/ 1329 w 835414"/>
                <a:gd name="connsiteY3" fmla="*/ 1227355 h 1511514"/>
                <a:gd name="connsiteX4" fmla="*/ 110866 w 835414"/>
                <a:gd name="connsiteY4" fmla="*/ 802410 h 1511514"/>
                <a:gd name="connsiteX5" fmla="*/ 87054 w 835414"/>
                <a:gd name="connsiteY5" fmla="*/ 316634 h 1511514"/>
                <a:gd name="connsiteX0" fmla="*/ 85910 w 834270"/>
                <a:gd name="connsiteY0" fmla="*/ 316634 h 1511581"/>
                <a:gd name="connsiteX1" fmla="*/ 800775 w 834270"/>
                <a:gd name="connsiteY1" fmla="*/ 192809 h 1511581"/>
                <a:gd name="connsiteX2" fmla="*/ 586461 w 834270"/>
                <a:gd name="connsiteY2" fmla="*/ 1424204 h 1511581"/>
                <a:gd name="connsiteX3" fmla="*/ 185 w 834270"/>
                <a:gd name="connsiteY3" fmla="*/ 1227355 h 1511581"/>
                <a:gd name="connsiteX4" fmla="*/ 109722 w 834270"/>
                <a:gd name="connsiteY4" fmla="*/ 802410 h 1511581"/>
                <a:gd name="connsiteX5" fmla="*/ 85910 w 834270"/>
                <a:gd name="connsiteY5" fmla="*/ 316634 h 1511581"/>
                <a:gd name="connsiteX0" fmla="*/ 85936 w 834296"/>
                <a:gd name="connsiteY0" fmla="*/ 316634 h 1511581"/>
                <a:gd name="connsiteX1" fmla="*/ 800801 w 834296"/>
                <a:gd name="connsiteY1" fmla="*/ 192809 h 1511581"/>
                <a:gd name="connsiteX2" fmla="*/ 586487 w 834296"/>
                <a:gd name="connsiteY2" fmla="*/ 1424204 h 1511581"/>
                <a:gd name="connsiteX3" fmla="*/ 211 w 834296"/>
                <a:gd name="connsiteY3" fmla="*/ 1227355 h 1511581"/>
                <a:gd name="connsiteX4" fmla="*/ 109748 w 834296"/>
                <a:gd name="connsiteY4" fmla="*/ 802410 h 1511581"/>
                <a:gd name="connsiteX5" fmla="*/ 85936 w 834296"/>
                <a:gd name="connsiteY5" fmla="*/ 316634 h 1511581"/>
                <a:gd name="connsiteX0" fmla="*/ 85901 w 834261"/>
                <a:gd name="connsiteY0" fmla="*/ 316634 h 1511581"/>
                <a:gd name="connsiteX1" fmla="*/ 800766 w 834261"/>
                <a:gd name="connsiteY1" fmla="*/ 192809 h 1511581"/>
                <a:gd name="connsiteX2" fmla="*/ 586452 w 834261"/>
                <a:gd name="connsiteY2" fmla="*/ 1424204 h 1511581"/>
                <a:gd name="connsiteX3" fmla="*/ 176 w 834261"/>
                <a:gd name="connsiteY3" fmla="*/ 1227355 h 1511581"/>
                <a:gd name="connsiteX4" fmla="*/ 109713 w 834261"/>
                <a:gd name="connsiteY4" fmla="*/ 802410 h 1511581"/>
                <a:gd name="connsiteX5" fmla="*/ 85901 w 834261"/>
                <a:gd name="connsiteY5" fmla="*/ 316634 h 1511581"/>
                <a:gd name="connsiteX0" fmla="*/ 85901 w 834261"/>
                <a:gd name="connsiteY0" fmla="*/ 321608 h 1516555"/>
                <a:gd name="connsiteX1" fmla="*/ 800766 w 834261"/>
                <a:gd name="connsiteY1" fmla="*/ 197783 h 1516555"/>
                <a:gd name="connsiteX2" fmla="*/ 586452 w 834261"/>
                <a:gd name="connsiteY2" fmla="*/ 1429178 h 1516555"/>
                <a:gd name="connsiteX3" fmla="*/ 176 w 834261"/>
                <a:gd name="connsiteY3" fmla="*/ 1232329 h 1516555"/>
                <a:gd name="connsiteX4" fmla="*/ 109713 w 834261"/>
                <a:gd name="connsiteY4" fmla="*/ 807384 h 1516555"/>
                <a:gd name="connsiteX5" fmla="*/ 85901 w 834261"/>
                <a:gd name="connsiteY5" fmla="*/ 321608 h 1516555"/>
                <a:gd name="connsiteX0" fmla="*/ 85901 w 851980"/>
                <a:gd name="connsiteY0" fmla="*/ 313618 h 1508565"/>
                <a:gd name="connsiteX1" fmla="*/ 800766 w 851980"/>
                <a:gd name="connsiteY1" fmla="*/ 189793 h 1508565"/>
                <a:gd name="connsiteX2" fmla="*/ 586452 w 851980"/>
                <a:gd name="connsiteY2" fmla="*/ 1421188 h 1508565"/>
                <a:gd name="connsiteX3" fmla="*/ 176 w 851980"/>
                <a:gd name="connsiteY3" fmla="*/ 1224339 h 1508565"/>
                <a:gd name="connsiteX4" fmla="*/ 109713 w 851980"/>
                <a:gd name="connsiteY4" fmla="*/ 799394 h 1508565"/>
                <a:gd name="connsiteX5" fmla="*/ 85901 w 851980"/>
                <a:gd name="connsiteY5" fmla="*/ 313618 h 1508565"/>
                <a:gd name="connsiteX0" fmla="*/ 85834 w 851913"/>
                <a:gd name="connsiteY0" fmla="*/ 313618 h 1517953"/>
                <a:gd name="connsiteX1" fmla="*/ 800699 w 851913"/>
                <a:gd name="connsiteY1" fmla="*/ 189793 h 1517953"/>
                <a:gd name="connsiteX2" fmla="*/ 586385 w 851913"/>
                <a:gd name="connsiteY2" fmla="*/ 1421188 h 1517953"/>
                <a:gd name="connsiteX3" fmla="*/ 109 w 851913"/>
                <a:gd name="connsiteY3" fmla="*/ 1224339 h 1517953"/>
                <a:gd name="connsiteX4" fmla="*/ 109646 w 851913"/>
                <a:gd name="connsiteY4" fmla="*/ 799394 h 1517953"/>
                <a:gd name="connsiteX5" fmla="*/ 85834 w 851913"/>
                <a:gd name="connsiteY5" fmla="*/ 313618 h 1517953"/>
                <a:gd name="connsiteX0" fmla="*/ 85834 w 852082"/>
                <a:gd name="connsiteY0" fmla="*/ 313618 h 1543290"/>
                <a:gd name="connsiteX1" fmla="*/ 800699 w 852082"/>
                <a:gd name="connsiteY1" fmla="*/ 189793 h 1543290"/>
                <a:gd name="connsiteX2" fmla="*/ 586385 w 852082"/>
                <a:gd name="connsiteY2" fmla="*/ 1421188 h 1543290"/>
                <a:gd name="connsiteX3" fmla="*/ 109 w 852082"/>
                <a:gd name="connsiteY3" fmla="*/ 1224339 h 1543290"/>
                <a:gd name="connsiteX4" fmla="*/ 109646 w 852082"/>
                <a:gd name="connsiteY4" fmla="*/ 799394 h 1543290"/>
                <a:gd name="connsiteX5" fmla="*/ 85834 w 852082"/>
                <a:gd name="connsiteY5" fmla="*/ 313618 h 1543290"/>
                <a:gd name="connsiteX0" fmla="*/ 85818 w 852066"/>
                <a:gd name="connsiteY0" fmla="*/ 313618 h 1547282"/>
                <a:gd name="connsiteX1" fmla="*/ 800683 w 852066"/>
                <a:gd name="connsiteY1" fmla="*/ 189793 h 1547282"/>
                <a:gd name="connsiteX2" fmla="*/ 586369 w 852066"/>
                <a:gd name="connsiteY2" fmla="*/ 1421188 h 1547282"/>
                <a:gd name="connsiteX3" fmla="*/ 93 w 852066"/>
                <a:gd name="connsiteY3" fmla="*/ 1224339 h 1547282"/>
                <a:gd name="connsiteX4" fmla="*/ 109630 w 852066"/>
                <a:gd name="connsiteY4" fmla="*/ 799394 h 1547282"/>
                <a:gd name="connsiteX5" fmla="*/ 85818 w 852066"/>
                <a:gd name="connsiteY5" fmla="*/ 313618 h 1547282"/>
                <a:gd name="connsiteX0" fmla="*/ 85818 w 852066"/>
                <a:gd name="connsiteY0" fmla="*/ 313618 h 1547275"/>
                <a:gd name="connsiteX1" fmla="*/ 800683 w 852066"/>
                <a:gd name="connsiteY1" fmla="*/ 189793 h 1547275"/>
                <a:gd name="connsiteX2" fmla="*/ 586369 w 852066"/>
                <a:gd name="connsiteY2" fmla="*/ 1421188 h 1547275"/>
                <a:gd name="connsiteX3" fmla="*/ 93 w 852066"/>
                <a:gd name="connsiteY3" fmla="*/ 1224339 h 1547275"/>
                <a:gd name="connsiteX4" fmla="*/ 109630 w 852066"/>
                <a:gd name="connsiteY4" fmla="*/ 799394 h 1547275"/>
                <a:gd name="connsiteX5" fmla="*/ 85818 w 852066"/>
                <a:gd name="connsiteY5" fmla="*/ 313618 h 154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066" h="1547275">
                  <a:moveTo>
                    <a:pt x="85818" y="313618"/>
                  </a:moveTo>
                  <a:cubicBezTo>
                    <a:pt x="104808" y="-49063"/>
                    <a:pt x="708763" y="-106336"/>
                    <a:pt x="800683" y="189793"/>
                  </a:cubicBezTo>
                  <a:cubicBezTo>
                    <a:pt x="939291" y="636333"/>
                    <a:pt x="773672" y="1225620"/>
                    <a:pt x="586369" y="1421188"/>
                  </a:cubicBezTo>
                  <a:cubicBezTo>
                    <a:pt x="322501" y="1696699"/>
                    <a:pt x="5911" y="1470062"/>
                    <a:pt x="93" y="1224339"/>
                  </a:cubicBezTo>
                  <a:cubicBezTo>
                    <a:pt x="-3537" y="1071027"/>
                    <a:pt x="100658" y="920680"/>
                    <a:pt x="109630" y="799394"/>
                  </a:cubicBezTo>
                  <a:cubicBezTo>
                    <a:pt x="121737" y="635733"/>
                    <a:pt x="78396" y="455360"/>
                    <a:pt x="85818" y="313618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8" name="Rectangle 2827">
              <a:extLst>
                <a:ext uri="{FF2B5EF4-FFF2-40B4-BE49-F238E27FC236}">
                  <a16:creationId xmlns:a16="http://schemas.microsoft.com/office/drawing/2014/main" id="{DDE204D1-FA15-0876-14D2-D37FC6EB913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66890" y="10712769"/>
              <a:ext cx="359190" cy="209051"/>
            </a:xfrm>
            <a:custGeom>
              <a:avLst/>
              <a:gdLst>
                <a:gd name="connsiteX0" fmla="*/ 0 w 361401"/>
                <a:gd name="connsiteY0" fmla="*/ 0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0 w 361401"/>
                <a:gd name="connsiteY4" fmla="*/ 0 h 192382"/>
                <a:gd name="connsiteX0" fmla="*/ 28575 w 361401"/>
                <a:gd name="connsiteY0" fmla="*/ 30956 h 192382"/>
                <a:gd name="connsiteX1" fmla="*/ 361401 w 361401"/>
                <a:gd name="connsiteY1" fmla="*/ 0 h 192382"/>
                <a:gd name="connsiteX2" fmla="*/ 361401 w 361401"/>
                <a:gd name="connsiteY2" fmla="*/ 192382 h 192382"/>
                <a:gd name="connsiteX3" fmla="*/ 0 w 361401"/>
                <a:gd name="connsiteY3" fmla="*/ 192382 h 192382"/>
                <a:gd name="connsiteX4" fmla="*/ 28575 w 361401"/>
                <a:gd name="connsiteY4" fmla="*/ 30956 h 192382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332826 w 332826"/>
                <a:gd name="connsiteY2" fmla="*/ 192382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332826"/>
                <a:gd name="connsiteY0" fmla="*/ 30956 h 213814"/>
                <a:gd name="connsiteX1" fmla="*/ 332826 w 332826"/>
                <a:gd name="connsiteY1" fmla="*/ 0 h 213814"/>
                <a:gd name="connsiteX2" fmla="*/ 268532 w 332826"/>
                <a:gd name="connsiteY2" fmla="*/ 180475 h 213814"/>
                <a:gd name="connsiteX3" fmla="*/ 47625 w 332826"/>
                <a:gd name="connsiteY3" fmla="*/ 213814 h 213814"/>
                <a:gd name="connsiteX4" fmla="*/ 0 w 332826"/>
                <a:gd name="connsiteY4" fmla="*/ 30956 h 213814"/>
                <a:gd name="connsiteX0" fmla="*/ 0 w 280438"/>
                <a:gd name="connsiteY0" fmla="*/ 40481 h 223339"/>
                <a:gd name="connsiteX1" fmla="*/ 280438 w 280438"/>
                <a:gd name="connsiteY1" fmla="*/ 0 h 223339"/>
                <a:gd name="connsiteX2" fmla="*/ 268532 w 280438"/>
                <a:gd name="connsiteY2" fmla="*/ 190000 h 223339"/>
                <a:gd name="connsiteX3" fmla="*/ 47625 w 280438"/>
                <a:gd name="connsiteY3" fmla="*/ 223339 h 223339"/>
                <a:gd name="connsiteX4" fmla="*/ 0 w 280438"/>
                <a:gd name="connsiteY4" fmla="*/ 40481 h 223339"/>
                <a:gd name="connsiteX0" fmla="*/ 0 w 287582"/>
                <a:gd name="connsiteY0" fmla="*/ 40481 h 223339"/>
                <a:gd name="connsiteX1" fmla="*/ 280438 w 287582"/>
                <a:gd name="connsiteY1" fmla="*/ 0 h 223339"/>
                <a:gd name="connsiteX2" fmla="*/ 287582 w 287582"/>
                <a:gd name="connsiteY2" fmla="*/ 194763 h 223339"/>
                <a:gd name="connsiteX3" fmla="*/ 47625 w 287582"/>
                <a:gd name="connsiteY3" fmla="*/ 223339 h 223339"/>
                <a:gd name="connsiteX4" fmla="*/ 0 w 287582"/>
                <a:gd name="connsiteY4" fmla="*/ 40481 h 223339"/>
                <a:gd name="connsiteX0" fmla="*/ 0 w 312785"/>
                <a:gd name="connsiteY0" fmla="*/ 40481 h 223339"/>
                <a:gd name="connsiteX1" fmla="*/ 280438 w 312785"/>
                <a:gd name="connsiteY1" fmla="*/ 0 h 223339"/>
                <a:gd name="connsiteX2" fmla="*/ 287582 w 312785"/>
                <a:gd name="connsiteY2" fmla="*/ 194763 h 223339"/>
                <a:gd name="connsiteX3" fmla="*/ 47625 w 312785"/>
                <a:gd name="connsiteY3" fmla="*/ 223339 h 223339"/>
                <a:gd name="connsiteX4" fmla="*/ 0 w 312785"/>
                <a:gd name="connsiteY4" fmla="*/ 40481 h 223339"/>
                <a:gd name="connsiteX0" fmla="*/ 0 w 336729"/>
                <a:gd name="connsiteY0" fmla="*/ 40481 h 223339"/>
                <a:gd name="connsiteX1" fmla="*/ 280438 w 336729"/>
                <a:gd name="connsiteY1" fmla="*/ 0 h 223339"/>
                <a:gd name="connsiteX2" fmla="*/ 287582 w 336729"/>
                <a:gd name="connsiteY2" fmla="*/ 194763 h 223339"/>
                <a:gd name="connsiteX3" fmla="*/ 47625 w 336729"/>
                <a:gd name="connsiteY3" fmla="*/ 223339 h 223339"/>
                <a:gd name="connsiteX4" fmla="*/ 0 w 336729"/>
                <a:gd name="connsiteY4" fmla="*/ 40481 h 223339"/>
                <a:gd name="connsiteX0" fmla="*/ 0 w 340270"/>
                <a:gd name="connsiteY0" fmla="*/ 40481 h 223339"/>
                <a:gd name="connsiteX1" fmla="*/ 280438 w 340270"/>
                <a:gd name="connsiteY1" fmla="*/ 0 h 223339"/>
                <a:gd name="connsiteX2" fmla="*/ 287582 w 340270"/>
                <a:gd name="connsiteY2" fmla="*/ 194763 h 223339"/>
                <a:gd name="connsiteX3" fmla="*/ 47625 w 340270"/>
                <a:gd name="connsiteY3" fmla="*/ 223339 h 223339"/>
                <a:gd name="connsiteX4" fmla="*/ 0 w 340270"/>
                <a:gd name="connsiteY4" fmla="*/ 40481 h 223339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0 w 340270"/>
                <a:gd name="connsiteY0" fmla="*/ 40481 h 209051"/>
                <a:gd name="connsiteX1" fmla="*/ 280438 w 340270"/>
                <a:gd name="connsiteY1" fmla="*/ 0 h 209051"/>
                <a:gd name="connsiteX2" fmla="*/ 287582 w 340270"/>
                <a:gd name="connsiteY2" fmla="*/ 194763 h 209051"/>
                <a:gd name="connsiteX3" fmla="*/ 47625 w 340270"/>
                <a:gd name="connsiteY3" fmla="*/ 209051 h 209051"/>
                <a:gd name="connsiteX4" fmla="*/ 0 w 340270"/>
                <a:gd name="connsiteY4" fmla="*/ 40481 h 209051"/>
                <a:gd name="connsiteX0" fmla="*/ 20645 w 360915"/>
                <a:gd name="connsiteY0" fmla="*/ 40481 h 209051"/>
                <a:gd name="connsiteX1" fmla="*/ 301083 w 360915"/>
                <a:gd name="connsiteY1" fmla="*/ 0 h 209051"/>
                <a:gd name="connsiteX2" fmla="*/ 308227 w 360915"/>
                <a:gd name="connsiteY2" fmla="*/ 194763 h 209051"/>
                <a:gd name="connsiteX3" fmla="*/ 68270 w 360915"/>
                <a:gd name="connsiteY3" fmla="*/ 209051 h 209051"/>
                <a:gd name="connsiteX4" fmla="*/ 20645 w 360915"/>
                <a:gd name="connsiteY4" fmla="*/ 40481 h 209051"/>
                <a:gd name="connsiteX0" fmla="*/ 21301 w 359190"/>
                <a:gd name="connsiteY0" fmla="*/ 40481 h 209051"/>
                <a:gd name="connsiteX1" fmla="*/ 299358 w 359190"/>
                <a:gd name="connsiteY1" fmla="*/ 0 h 209051"/>
                <a:gd name="connsiteX2" fmla="*/ 306502 w 359190"/>
                <a:gd name="connsiteY2" fmla="*/ 194763 h 209051"/>
                <a:gd name="connsiteX3" fmla="*/ 66545 w 359190"/>
                <a:gd name="connsiteY3" fmla="*/ 209051 h 209051"/>
                <a:gd name="connsiteX4" fmla="*/ 21301 w 359190"/>
                <a:gd name="connsiteY4" fmla="*/ 40481 h 209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190" h="209051">
                  <a:moveTo>
                    <a:pt x="21301" y="40481"/>
                  </a:moveTo>
                  <a:lnTo>
                    <a:pt x="299358" y="0"/>
                  </a:lnTo>
                  <a:cubicBezTo>
                    <a:pt x="380320" y="53015"/>
                    <a:pt x="375559" y="127461"/>
                    <a:pt x="306502" y="194763"/>
                  </a:cubicBezTo>
                  <a:lnTo>
                    <a:pt x="66545" y="209051"/>
                  </a:lnTo>
                  <a:cubicBezTo>
                    <a:pt x="663" y="157624"/>
                    <a:pt x="-19974" y="137152"/>
                    <a:pt x="21301" y="40481"/>
                  </a:cubicBezTo>
                  <a:close/>
                </a:path>
              </a:pathLst>
            </a:custGeom>
            <a:solidFill>
              <a:srgbClr val="DEC9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08F743F-B823-AFEF-3C88-4575CF2A4AA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15517">
              <a:off x="11096286" y="6377064"/>
              <a:ext cx="3477365" cy="3311191"/>
            </a:xfrm>
            <a:custGeom>
              <a:avLst/>
              <a:gdLst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0 w 3094340"/>
                <a:gd name="connsiteY0" fmla="*/ 0 h 3094340"/>
                <a:gd name="connsiteX1" fmla="*/ 3094340 w 3094340"/>
                <a:gd name="connsiteY1" fmla="*/ 0 h 3094340"/>
                <a:gd name="connsiteX2" fmla="*/ 3094340 w 3094340"/>
                <a:gd name="connsiteY2" fmla="*/ 3094340 h 3094340"/>
                <a:gd name="connsiteX3" fmla="*/ 0 w 3094340"/>
                <a:gd name="connsiteY3" fmla="*/ 3094340 h 3094340"/>
                <a:gd name="connsiteX4" fmla="*/ 0 w 3094340"/>
                <a:gd name="connsiteY4" fmla="*/ 0 h 3094340"/>
                <a:gd name="connsiteX0" fmla="*/ 130629 w 3094340"/>
                <a:gd name="connsiteY0" fmla="*/ 0 h 3341083"/>
                <a:gd name="connsiteX1" fmla="*/ 3094340 w 3094340"/>
                <a:gd name="connsiteY1" fmla="*/ 246743 h 3341083"/>
                <a:gd name="connsiteX2" fmla="*/ 3094340 w 3094340"/>
                <a:gd name="connsiteY2" fmla="*/ 3341083 h 3341083"/>
                <a:gd name="connsiteX3" fmla="*/ 0 w 3094340"/>
                <a:gd name="connsiteY3" fmla="*/ 3341083 h 3341083"/>
                <a:gd name="connsiteX4" fmla="*/ 130629 w 3094340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341083"/>
                <a:gd name="connsiteX1" fmla="*/ 3616855 w 3616855"/>
                <a:gd name="connsiteY1" fmla="*/ 246743 h 3341083"/>
                <a:gd name="connsiteX2" fmla="*/ 3616855 w 3616855"/>
                <a:gd name="connsiteY2" fmla="*/ 3341083 h 3341083"/>
                <a:gd name="connsiteX3" fmla="*/ 0 w 3616855"/>
                <a:gd name="connsiteY3" fmla="*/ 2237997 h 3341083"/>
                <a:gd name="connsiteX4" fmla="*/ 653144 w 3616855"/>
                <a:gd name="connsiteY4" fmla="*/ 0 h 3341083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2644398 w 3616855"/>
                <a:gd name="connsiteY2" fmla="*/ 3587826 h 3587826"/>
                <a:gd name="connsiteX3" fmla="*/ 0 w 3616855"/>
                <a:gd name="connsiteY3" fmla="*/ 2237997 h 3587826"/>
                <a:gd name="connsiteX4" fmla="*/ 653144 w 3616855"/>
                <a:gd name="connsiteY4" fmla="*/ 0 h 3587826"/>
                <a:gd name="connsiteX0" fmla="*/ 653144 w 3805558"/>
                <a:gd name="connsiteY0" fmla="*/ 0 h 3587826"/>
                <a:gd name="connsiteX1" fmla="*/ 3616855 w 3805558"/>
                <a:gd name="connsiteY1" fmla="*/ 246743 h 3587826"/>
                <a:gd name="connsiteX2" fmla="*/ 3531060 w 3805558"/>
                <a:gd name="connsiteY2" fmla="*/ 2151270 h 3587826"/>
                <a:gd name="connsiteX3" fmla="*/ 2644398 w 3805558"/>
                <a:gd name="connsiteY3" fmla="*/ 3587826 h 3587826"/>
                <a:gd name="connsiteX4" fmla="*/ 0 w 3805558"/>
                <a:gd name="connsiteY4" fmla="*/ 2237997 h 3587826"/>
                <a:gd name="connsiteX5" fmla="*/ 653144 w 3805558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892192"/>
                <a:gd name="connsiteY0" fmla="*/ 0 h 3587826"/>
                <a:gd name="connsiteX1" fmla="*/ 3616855 w 3892192"/>
                <a:gd name="connsiteY1" fmla="*/ 246743 h 3587826"/>
                <a:gd name="connsiteX2" fmla="*/ 3531060 w 3892192"/>
                <a:gd name="connsiteY2" fmla="*/ 2151270 h 3587826"/>
                <a:gd name="connsiteX3" fmla="*/ 2644398 w 3892192"/>
                <a:gd name="connsiteY3" fmla="*/ 3587826 h 3587826"/>
                <a:gd name="connsiteX4" fmla="*/ 0 w 3892192"/>
                <a:gd name="connsiteY4" fmla="*/ 2237997 h 3587826"/>
                <a:gd name="connsiteX5" fmla="*/ 653144 w 3892192"/>
                <a:gd name="connsiteY5" fmla="*/ 0 h 3587826"/>
                <a:gd name="connsiteX0" fmla="*/ 653144 w 3717616"/>
                <a:gd name="connsiteY0" fmla="*/ 0 h 3587826"/>
                <a:gd name="connsiteX1" fmla="*/ 3616855 w 3717616"/>
                <a:gd name="connsiteY1" fmla="*/ 246743 h 3587826"/>
                <a:gd name="connsiteX2" fmla="*/ 3531060 w 3717616"/>
                <a:gd name="connsiteY2" fmla="*/ 2151270 h 3587826"/>
                <a:gd name="connsiteX3" fmla="*/ 2644398 w 3717616"/>
                <a:gd name="connsiteY3" fmla="*/ 3587826 h 3587826"/>
                <a:gd name="connsiteX4" fmla="*/ 0 w 3717616"/>
                <a:gd name="connsiteY4" fmla="*/ 2237997 h 3587826"/>
                <a:gd name="connsiteX5" fmla="*/ 653144 w 3717616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3616855"/>
                <a:gd name="connsiteY0" fmla="*/ 0 h 3587826"/>
                <a:gd name="connsiteX1" fmla="*/ 3616855 w 3616855"/>
                <a:gd name="connsiteY1" fmla="*/ 246743 h 3587826"/>
                <a:gd name="connsiteX2" fmla="*/ 3531060 w 3616855"/>
                <a:gd name="connsiteY2" fmla="*/ 2151270 h 3587826"/>
                <a:gd name="connsiteX3" fmla="*/ 2644398 w 3616855"/>
                <a:gd name="connsiteY3" fmla="*/ 3587826 h 3587826"/>
                <a:gd name="connsiteX4" fmla="*/ 0 w 3616855"/>
                <a:gd name="connsiteY4" fmla="*/ 2237997 h 3587826"/>
                <a:gd name="connsiteX5" fmla="*/ 653144 w 3616855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653144 w 4039060"/>
                <a:gd name="connsiteY0" fmla="*/ 0 h 3587826"/>
                <a:gd name="connsiteX1" fmla="*/ 3616855 w 4039060"/>
                <a:gd name="connsiteY1" fmla="*/ 246743 h 3587826"/>
                <a:gd name="connsiteX2" fmla="*/ 4039060 w 4039060"/>
                <a:gd name="connsiteY2" fmla="*/ 2339955 h 3587826"/>
                <a:gd name="connsiteX3" fmla="*/ 2644398 w 4039060"/>
                <a:gd name="connsiteY3" fmla="*/ 3587826 h 3587826"/>
                <a:gd name="connsiteX4" fmla="*/ 0 w 4039060"/>
                <a:gd name="connsiteY4" fmla="*/ 2237997 h 3587826"/>
                <a:gd name="connsiteX5" fmla="*/ 653144 w 4039060"/>
                <a:gd name="connsiteY5" fmla="*/ 0 h 3587826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674911"/>
                <a:gd name="connsiteX1" fmla="*/ 3616855 w 4039060"/>
                <a:gd name="connsiteY1" fmla="*/ 333828 h 3674911"/>
                <a:gd name="connsiteX2" fmla="*/ 4039060 w 4039060"/>
                <a:gd name="connsiteY2" fmla="*/ 2427040 h 3674911"/>
                <a:gd name="connsiteX3" fmla="*/ 2644398 w 4039060"/>
                <a:gd name="connsiteY3" fmla="*/ 3674911 h 3674911"/>
                <a:gd name="connsiteX4" fmla="*/ 0 w 4039060"/>
                <a:gd name="connsiteY4" fmla="*/ 2325082 h 3674911"/>
                <a:gd name="connsiteX5" fmla="*/ 1103087 w 4039060"/>
                <a:gd name="connsiteY5" fmla="*/ 0 h 3674911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1103087 w 4039060"/>
                <a:gd name="connsiteY0" fmla="*/ 0 h 3587825"/>
                <a:gd name="connsiteX1" fmla="*/ 3616855 w 4039060"/>
                <a:gd name="connsiteY1" fmla="*/ 333828 h 3587825"/>
                <a:gd name="connsiteX2" fmla="*/ 4039060 w 4039060"/>
                <a:gd name="connsiteY2" fmla="*/ 2427040 h 3587825"/>
                <a:gd name="connsiteX3" fmla="*/ 2020283 w 4039060"/>
                <a:gd name="connsiteY3" fmla="*/ 3587825 h 3587825"/>
                <a:gd name="connsiteX4" fmla="*/ 0 w 4039060"/>
                <a:gd name="connsiteY4" fmla="*/ 2325082 h 3587825"/>
                <a:gd name="connsiteX5" fmla="*/ 1103087 w 4039060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885373 w 3821346"/>
                <a:gd name="connsiteY0" fmla="*/ 0 h 3587825"/>
                <a:gd name="connsiteX1" fmla="*/ 3399141 w 3821346"/>
                <a:gd name="connsiteY1" fmla="*/ 333828 h 3587825"/>
                <a:gd name="connsiteX2" fmla="*/ 3821346 w 3821346"/>
                <a:gd name="connsiteY2" fmla="*/ 2427040 h 3587825"/>
                <a:gd name="connsiteX3" fmla="*/ 1802569 w 3821346"/>
                <a:gd name="connsiteY3" fmla="*/ 3587825 h 3587825"/>
                <a:gd name="connsiteX4" fmla="*/ 0 w 3821346"/>
                <a:gd name="connsiteY4" fmla="*/ 1657425 h 3587825"/>
                <a:gd name="connsiteX5" fmla="*/ 885373 w 38213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694873 w 3630846"/>
                <a:gd name="connsiteY0" fmla="*/ 0 h 3587825"/>
                <a:gd name="connsiteX1" fmla="*/ 3208641 w 3630846"/>
                <a:gd name="connsiteY1" fmla="*/ 333828 h 3587825"/>
                <a:gd name="connsiteX2" fmla="*/ 3630846 w 3630846"/>
                <a:gd name="connsiteY2" fmla="*/ 2427040 h 3587825"/>
                <a:gd name="connsiteX3" fmla="*/ 1612069 w 3630846"/>
                <a:gd name="connsiteY3" fmla="*/ 3587825 h 3587825"/>
                <a:gd name="connsiteX4" fmla="*/ 0 w 3630846"/>
                <a:gd name="connsiteY4" fmla="*/ 2286075 h 3587825"/>
                <a:gd name="connsiteX5" fmla="*/ 694873 w 3630846"/>
                <a:gd name="connsiteY5" fmla="*/ 0 h 358782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809173 w 3630846"/>
                <a:gd name="connsiteY0" fmla="*/ 0 h 3378275"/>
                <a:gd name="connsiteX1" fmla="*/ 3208641 w 3630846"/>
                <a:gd name="connsiteY1" fmla="*/ 124278 h 3378275"/>
                <a:gd name="connsiteX2" fmla="*/ 3630846 w 3630846"/>
                <a:gd name="connsiteY2" fmla="*/ 2217490 h 3378275"/>
                <a:gd name="connsiteX3" fmla="*/ 1612069 w 3630846"/>
                <a:gd name="connsiteY3" fmla="*/ 3378275 h 3378275"/>
                <a:gd name="connsiteX4" fmla="*/ 0 w 3630846"/>
                <a:gd name="connsiteY4" fmla="*/ 2076525 h 3378275"/>
                <a:gd name="connsiteX5" fmla="*/ 809173 w 3630846"/>
                <a:gd name="connsiteY5" fmla="*/ 0 h 33782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630846"/>
                <a:gd name="connsiteY0" fmla="*/ 0 h 3492575"/>
                <a:gd name="connsiteX1" fmla="*/ 3208641 w 3630846"/>
                <a:gd name="connsiteY1" fmla="*/ 238578 h 3492575"/>
                <a:gd name="connsiteX2" fmla="*/ 3630846 w 3630846"/>
                <a:gd name="connsiteY2" fmla="*/ 2331790 h 3492575"/>
                <a:gd name="connsiteX3" fmla="*/ 1612069 w 3630846"/>
                <a:gd name="connsiteY3" fmla="*/ 3492575 h 3492575"/>
                <a:gd name="connsiteX4" fmla="*/ 0 w 3630846"/>
                <a:gd name="connsiteY4" fmla="*/ 2190825 h 3492575"/>
                <a:gd name="connsiteX5" fmla="*/ 713923 w 3630846"/>
                <a:gd name="connsiteY5" fmla="*/ 0 h 3492575"/>
                <a:gd name="connsiteX0" fmla="*/ 713923 w 3707046"/>
                <a:gd name="connsiteY0" fmla="*/ 0 h 3492575"/>
                <a:gd name="connsiteX1" fmla="*/ 3208641 w 3707046"/>
                <a:gd name="connsiteY1" fmla="*/ 238578 h 3492575"/>
                <a:gd name="connsiteX2" fmla="*/ 3707046 w 3707046"/>
                <a:gd name="connsiteY2" fmla="*/ 2046040 h 3492575"/>
                <a:gd name="connsiteX3" fmla="*/ 1612069 w 3707046"/>
                <a:gd name="connsiteY3" fmla="*/ 3492575 h 3492575"/>
                <a:gd name="connsiteX4" fmla="*/ 0 w 3707046"/>
                <a:gd name="connsiteY4" fmla="*/ 2190825 h 3492575"/>
                <a:gd name="connsiteX5" fmla="*/ 713923 w 370704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208641 w 3535596"/>
                <a:gd name="connsiteY1" fmla="*/ 23857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713923 w 3535596"/>
                <a:gd name="connsiteY0" fmla="*/ 0 h 3492575"/>
                <a:gd name="connsiteX1" fmla="*/ 3399141 w 3535596"/>
                <a:gd name="connsiteY1" fmla="*/ 410028 h 3492575"/>
                <a:gd name="connsiteX2" fmla="*/ 3535596 w 3535596"/>
                <a:gd name="connsiteY2" fmla="*/ 2522290 h 3492575"/>
                <a:gd name="connsiteX3" fmla="*/ 1612069 w 3535596"/>
                <a:gd name="connsiteY3" fmla="*/ 3492575 h 3492575"/>
                <a:gd name="connsiteX4" fmla="*/ 0 w 3535596"/>
                <a:gd name="connsiteY4" fmla="*/ 2190825 h 3492575"/>
                <a:gd name="connsiteX5" fmla="*/ 713923 w 3535596"/>
                <a:gd name="connsiteY5" fmla="*/ 0 h 3492575"/>
                <a:gd name="connsiteX0" fmla="*/ 1018723 w 3535596"/>
                <a:gd name="connsiteY0" fmla="*/ 0 h 3530675"/>
                <a:gd name="connsiteX1" fmla="*/ 3399141 w 3535596"/>
                <a:gd name="connsiteY1" fmla="*/ 448128 h 3530675"/>
                <a:gd name="connsiteX2" fmla="*/ 3535596 w 3535596"/>
                <a:gd name="connsiteY2" fmla="*/ 2560390 h 3530675"/>
                <a:gd name="connsiteX3" fmla="*/ 1612069 w 3535596"/>
                <a:gd name="connsiteY3" fmla="*/ 3530675 h 3530675"/>
                <a:gd name="connsiteX4" fmla="*/ 0 w 3535596"/>
                <a:gd name="connsiteY4" fmla="*/ 2228925 h 3530675"/>
                <a:gd name="connsiteX5" fmla="*/ 1018723 w 3535596"/>
                <a:gd name="connsiteY5" fmla="*/ 0 h 3530675"/>
                <a:gd name="connsiteX0" fmla="*/ 961573 w 3478446"/>
                <a:gd name="connsiteY0" fmla="*/ 0 h 3530675"/>
                <a:gd name="connsiteX1" fmla="*/ 3341991 w 3478446"/>
                <a:gd name="connsiteY1" fmla="*/ 448128 h 3530675"/>
                <a:gd name="connsiteX2" fmla="*/ 3478446 w 3478446"/>
                <a:gd name="connsiteY2" fmla="*/ 2560390 h 3530675"/>
                <a:gd name="connsiteX3" fmla="*/ 1554919 w 3478446"/>
                <a:gd name="connsiteY3" fmla="*/ 3530675 h 3530675"/>
                <a:gd name="connsiteX4" fmla="*/ 0 w 3478446"/>
                <a:gd name="connsiteY4" fmla="*/ 1790775 h 3530675"/>
                <a:gd name="connsiteX5" fmla="*/ 961573 w 3478446"/>
                <a:gd name="connsiteY5" fmla="*/ 0 h 3530675"/>
                <a:gd name="connsiteX0" fmla="*/ 961573 w 3478446"/>
                <a:gd name="connsiteY0" fmla="*/ 0 h 3359225"/>
                <a:gd name="connsiteX1" fmla="*/ 3341991 w 3478446"/>
                <a:gd name="connsiteY1" fmla="*/ 448128 h 3359225"/>
                <a:gd name="connsiteX2" fmla="*/ 3478446 w 3478446"/>
                <a:gd name="connsiteY2" fmla="*/ 2560390 h 3359225"/>
                <a:gd name="connsiteX3" fmla="*/ 1459669 w 3478446"/>
                <a:gd name="connsiteY3" fmla="*/ 3359225 h 3359225"/>
                <a:gd name="connsiteX4" fmla="*/ 0 w 3478446"/>
                <a:gd name="connsiteY4" fmla="*/ 1790775 h 3359225"/>
                <a:gd name="connsiteX5" fmla="*/ 961573 w 3478446"/>
                <a:gd name="connsiteY5" fmla="*/ 0 h 3359225"/>
                <a:gd name="connsiteX0" fmla="*/ 1075873 w 3478446"/>
                <a:gd name="connsiteY0" fmla="*/ 0 h 3397325"/>
                <a:gd name="connsiteX1" fmla="*/ 3341991 w 3478446"/>
                <a:gd name="connsiteY1" fmla="*/ 486228 h 3397325"/>
                <a:gd name="connsiteX2" fmla="*/ 3478446 w 3478446"/>
                <a:gd name="connsiteY2" fmla="*/ 2598490 h 3397325"/>
                <a:gd name="connsiteX3" fmla="*/ 1459669 w 3478446"/>
                <a:gd name="connsiteY3" fmla="*/ 3397325 h 3397325"/>
                <a:gd name="connsiteX4" fmla="*/ 0 w 3478446"/>
                <a:gd name="connsiteY4" fmla="*/ 1828875 h 3397325"/>
                <a:gd name="connsiteX5" fmla="*/ 1075873 w 3478446"/>
                <a:gd name="connsiteY5" fmla="*/ 0 h 3397325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368296"/>
                <a:gd name="connsiteX1" fmla="*/ 3341991 w 3478446"/>
                <a:gd name="connsiteY1" fmla="*/ 486228 h 3368296"/>
                <a:gd name="connsiteX2" fmla="*/ 3478446 w 3478446"/>
                <a:gd name="connsiteY2" fmla="*/ 2598490 h 3368296"/>
                <a:gd name="connsiteX3" fmla="*/ 1300012 w 3478446"/>
                <a:gd name="connsiteY3" fmla="*/ 3368296 h 3368296"/>
                <a:gd name="connsiteX4" fmla="*/ 0 w 3478446"/>
                <a:gd name="connsiteY4" fmla="*/ 1828875 h 3368296"/>
                <a:gd name="connsiteX5" fmla="*/ 1075873 w 3478446"/>
                <a:gd name="connsiteY5" fmla="*/ 0 h 3368296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075873 w 3478446"/>
                <a:gd name="connsiteY0" fmla="*/ 0 h 3194124"/>
                <a:gd name="connsiteX1" fmla="*/ 3341991 w 3478446"/>
                <a:gd name="connsiteY1" fmla="*/ 486228 h 3194124"/>
                <a:gd name="connsiteX2" fmla="*/ 3478446 w 3478446"/>
                <a:gd name="connsiteY2" fmla="*/ 2598490 h 3194124"/>
                <a:gd name="connsiteX3" fmla="*/ 1241955 w 3478446"/>
                <a:gd name="connsiteY3" fmla="*/ 3194124 h 3194124"/>
                <a:gd name="connsiteX4" fmla="*/ 0 w 3478446"/>
                <a:gd name="connsiteY4" fmla="*/ 1828875 h 3194124"/>
                <a:gd name="connsiteX5" fmla="*/ 1075873 w 3478446"/>
                <a:gd name="connsiteY5" fmla="*/ 0 h 319412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05413 w 3478446"/>
                <a:gd name="connsiteY0" fmla="*/ 0 h 3239844"/>
                <a:gd name="connsiteX1" fmla="*/ 3341991 w 3478446"/>
                <a:gd name="connsiteY1" fmla="*/ 531948 h 3239844"/>
                <a:gd name="connsiteX2" fmla="*/ 3478446 w 3478446"/>
                <a:gd name="connsiteY2" fmla="*/ 2644210 h 3239844"/>
                <a:gd name="connsiteX3" fmla="*/ 1241955 w 3478446"/>
                <a:gd name="connsiteY3" fmla="*/ 3239844 h 3239844"/>
                <a:gd name="connsiteX4" fmla="*/ 0 w 3478446"/>
                <a:gd name="connsiteY4" fmla="*/ 1874595 h 3239844"/>
                <a:gd name="connsiteX5" fmla="*/ 1205413 w 3478446"/>
                <a:gd name="connsiteY5" fmla="*/ 0 h 323984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478446"/>
                <a:gd name="connsiteY0" fmla="*/ 0 h 3270324"/>
                <a:gd name="connsiteX1" fmla="*/ 3341991 w 3478446"/>
                <a:gd name="connsiteY1" fmla="*/ 562428 h 3270324"/>
                <a:gd name="connsiteX2" fmla="*/ 3478446 w 3478446"/>
                <a:gd name="connsiteY2" fmla="*/ 2674690 h 3270324"/>
                <a:gd name="connsiteX3" fmla="*/ 1241955 w 3478446"/>
                <a:gd name="connsiteY3" fmla="*/ 3270324 h 3270324"/>
                <a:gd name="connsiteX4" fmla="*/ 0 w 3478446"/>
                <a:gd name="connsiteY4" fmla="*/ 1905075 h 3270324"/>
                <a:gd name="connsiteX5" fmla="*/ 1258753 w 34784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16546"/>
                <a:gd name="connsiteY0" fmla="*/ 0 h 3270324"/>
                <a:gd name="connsiteX1" fmla="*/ 3341991 w 3516546"/>
                <a:gd name="connsiteY1" fmla="*/ 562428 h 3270324"/>
                <a:gd name="connsiteX2" fmla="*/ 3516546 w 3516546"/>
                <a:gd name="connsiteY2" fmla="*/ 2931865 h 3270324"/>
                <a:gd name="connsiteX3" fmla="*/ 1241955 w 3516546"/>
                <a:gd name="connsiteY3" fmla="*/ 3270324 h 3270324"/>
                <a:gd name="connsiteX4" fmla="*/ 0 w 3516546"/>
                <a:gd name="connsiteY4" fmla="*/ 1905075 h 3270324"/>
                <a:gd name="connsiteX5" fmla="*/ 1258753 w 3516546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559409"/>
                <a:gd name="connsiteY0" fmla="*/ 0 h 3270324"/>
                <a:gd name="connsiteX1" fmla="*/ 3341991 w 3559409"/>
                <a:gd name="connsiteY1" fmla="*/ 562428 h 3270324"/>
                <a:gd name="connsiteX2" fmla="*/ 3559409 w 3559409"/>
                <a:gd name="connsiteY2" fmla="*/ 2941390 h 3270324"/>
                <a:gd name="connsiteX3" fmla="*/ 1241955 w 3559409"/>
                <a:gd name="connsiteY3" fmla="*/ 3270324 h 3270324"/>
                <a:gd name="connsiteX4" fmla="*/ 0 w 3559409"/>
                <a:gd name="connsiteY4" fmla="*/ 1905075 h 3270324"/>
                <a:gd name="connsiteX5" fmla="*/ 1258753 w 355940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0 w 3730859"/>
                <a:gd name="connsiteY4" fmla="*/ 1905075 h 3270324"/>
                <a:gd name="connsiteX5" fmla="*/ 1258753 w 3730859"/>
                <a:gd name="connsiteY5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9076 w 3731182"/>
                <a:gd name="connsiteY0" fmla="*/ 0 h 3270324"/>
                <a:gd name="connsiteX1" fmla="*/ 3342314 w 3731182"/>
                <a:gd name="connsiteY1" fmla="*/ 562428 h 3270324"/>
                <a:gd name="connsiteX2" fmla="*/ 3731182 w 3731182"/>
                <a:gd name="connsiteY2" fmla="*/ 3060453 h 3270324"/>
                <a:gd name="connsiteX3" fmla="*/ 1242278 w 3731182"/>
                <a:gd name="connsiteY3" fmla="*/ 3270324 h 3270324"/>
                <a:gd name="connsiteX4" fmla="*/ 1130844 w 3731182"/>
                <a:gd name="connsiteY4" fmla="*/ 2534004 h 3270324"/>
                <a:gd name="connsiteX5" fmla="*/ 323 w 3731182"/>
                <a:gd name="connsiteY5" fmla="*/ 1905075 h 3270324"/>
                <a:gd name="connsiteX6" fmla="*/ 1259076 w 3731182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130521 w 3730859"/>
                <a:gd name="connsiteY4" fmla="*/ 25340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54321 w 3730859"/>
                <a:gd name="connsiteY4" fmla="*/ 26991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6696 w 3730859"/>
                <a:gd name="connsiteY4" fmla="*/ 27118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6221 w 3730859"/>
                <a:gd name="connsiteY4" fmla="*/ 268640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13046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3521 w 3730859"/>
                <a:gd name="connsiteY4" fmla="*/ 2714979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1005902 w 3730859"/>
                <a:gd name="connsiteY4" fmla="*/ 2743554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258753 w 3730859"/>
                <a:gd name="connsiteY0" fmla="*/ 0 h 3270324"/>
                <a:gd name="connsiteX1" fmla="*/ 3341991 w 3730859"/>
                <a:gd name="connsiteY1" fmla="*/ 562428 h 3270324"/>
                <a:gd name="connsiteX2" fmla="*/ 3730859 w 3730859"/>
                <a:gd name="connsiteY2" fmla="*/ 3060453 h 3270324"/>
                <a:gd name="connsiteX3" fmla="*/ 1241955 w 3730859"/>
                <a:gd name="connsiteY3" fmla="*/ 3270324 h 3270324"/>
                <a:gd name="connsiteX4" fmla="*/ 955896 w 3730859"/>
                <a:gd name="connsiteY4" fmla="*/ 2774510 h 3270324"/>
                <a:gd name="connsiteX5" fmla="*/ 0 w 3730859"/>
                <a:gd name="connsiteY5" fmla="*/ 1905075 h 3270324"/>
                <a:gd name="connsiteX6" fmla="*/ 1258753 w 3730859"/>
                <a:gd name="connsiteY6" fmla="*/ 0 h 3270324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341991 w 3730859"/>
                <a:gd name="connsiteY1" fmla="*/ 591485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181225 w 3730859"/>
                <a:gd name="connsiteY0" fmla="*/ 0 h 3299381"/>
                <a:gd name="connsiteX1" fmla="*/ 3476669 w 3730859"/>
                <a:gd name="connsiteY1" fmla="*/ 491651 h 3299381"/>
                <a:gd name="connsiteX2" fmla="*/ 3730859 w 3730859"/>
                <a:gd name="connsiteY2" fmla="*/ 3089510 h 3299381"/>
                <a:gd name="connsiteX3" fmla="*/ 1241955 w 3730859"/>
                <a:gd name="connsiteY3" fmla="*/ 3299381 h 3299381"/>
                <a:gd name="connsiteX4" fmla="*/ 955896 w 3730859"/>
                <a:gd name="connsiteY4" fmla="*/ 2803567 h 3299381"/>
                <a:gd name="connsiteX5" fmla="*/ 0 w 3730859"/>
                <a:gd name="connsiteY5" fmla="*/ 1934132 h 3299381"/>
                <a:gd name="connsiteX6" fmla="*/ 1181225 w 3730859"/>
                <a:gd name="connsiteY6" fmla="*/ 0 h 329938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37142 w 3730859"/>
                <a:gd name="connsiteY0" fmla="*/ 0 h 3311191"/>
                <a:gd name="connsiteX1" fmla="*/ 3476669 w 3730859"/>
                <a:gd name="connsiteY1" fmla="*/ 503461 h 3311191"/>
                <a:gd name="connsiteX2" fmla="*/ 3730859 w 3730859"/>
                <a:gd name="connsiteY2" fmla="*/ 3101320 h 3311191"/>
                <a:gd name="connsiteX3" fmla="*/ 1241955 w 3730859"/>
                <a:gd name="connsiteY3" fmla="*/ 3311191 h 3311191"/>
                <a:gd name="connsiteX4" fmla="*/ 955896 w 3730859"/>
                <a:gd name="connsiteY4" fmla="*/ 2815377 h 3311191"/>
                <a:gd name="connsiteX5" fmla="*/ 0 w 3730859"/>
                <a:gd name="connsiteY5" fmla="*/ 1945942 h 3311191"/>
                <a:gd name="connsiteX6" fmla="*/ 1237142 w 3730859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703731"/>
                <a:gd name="connsiteY0" fmla="*/ 0 h 3311191"/>
                <a:gd name="connsiteX1" fmla="*/ 3449541 w 3703731"/>
                <a:gd name="connsiteY1" fmla="*/ 503461 h 3311191"/>
                <a:gd name="connsiteX2" fmla="*/ 3703731 w 3703731"/>
                <a:gd name="connsiteY2" fmla="*/ 3101320 h 3311191"/>
                <a:gd name="connsiteX3" fmla="*/ 1214827 w 3703731"/>
                <a:gd name="connsiteY3" fmla="*/ 3311191 h 3311191"/>
                <a:gd name="connsiteX4" fmla="*/ 928768 w 3703731"/>
                <a:gd name="connsiteY4" fmla="*/ 2815377 h 3311191"/>
                <a:gd name="connsiteX5" fmla="*/ 0 w 3703731"/>
                <a:gd name="connsiteY5" fmla="*/ 1920743 h 3311191"/>
                <a:gd name="connsiteX6" fmla="*/ 1210014 w 3703731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10014 w 3649127"/>
                <a:gd name="connsiteY0" fmla="*/ 0 h 3311191"/>
                <a:gd name="connsiteX1" fmla="*/ 3449541 w 3649127"/>
                <a:gd name="connsiteY1" fmla="*/ 503461 h 3311191"/>
                <a:gd name="connsiteX2" fmla="*/ 3649127 w 3649127"/>
                <a:gd name="connsiteY2" fmla="*/ 3119342 h 3311191"/>
                <a:gd name="connsiteX3" fmla="*/ 1214827 w 3649127"/>
                <a:gd name="connsiteY3" fmla="*/ 3311191 h 3311191"/>
                <a:gd name="connsiteX4" fmla="*/ 928768 w 3649127"/>
                <a:gd name="connsiteY4" fmla="*/ 2815377 h 3311191"/>
                <a:gd name="connsiteX5" fmla="*/ 0 w 3649127"/>
                <a:gd name="connsiteY5" fmla="*/ 1920743 h 3311191"/>
                <a:gd name="connsiteX6" fmla="*/ 1210014 w 3649127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04149 w 3643262"/>
                <a:gd name="connsiteY0" fmla="*/ 0 h 3311191"/>
                <a:gd name="connsiteX1" fmla="*/ 3443676 w 3643262"/>
                <a:gd name="connsiteY1" fmla="*/ 503461 h 3311191"/>
                <a:gd name="connsiteX2" fmla="*/ 3643262 w 3643262"/>
                <a:gd name="connsiteY2" fmla="*/ 3119342 h 3311191"/>
                <a:gd name="connsiteX3" fmla="*/ 1208962 w 3643262"/>
                <a:gd name="connsiteY3" fmla="*/ 3311191 h 3311191"/>
                <a:gd name="connsiteX4" fmla="*/ 922903 w 3643262"/>
                <a:gd name="connsiteY4" fmla="*/ 2815377 h 3311191"/>
                <a:gd name="connsiteX5" fmla="*/ 0 w 3643262"/>
                <a:gd name="connsiteY5" fmla="*/ 1887054 h 3311191"/>
                <a:gd name="connsiteX6" fmla="*/ 1204149 w 3643262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668114"/>
                <a:gd name="connsiteY0" fmla="*/ 0 h 3311191"/>
                <a:gd name="connsiteX1" fmla="*/ 3468528 w 3668114"/>
                <a:gd name="connsiteY1" fmla="*/ 503461 h 3311191"/>
                <a:gd name="connsiteX2" fmla="*/ 3668114 w 3668114"/>
                <a:gd name="connsiteY2" fmla="*/ 3119342 h 3311191"/>
                <a:gd name="connsiteX3" fmla="*/ 1233814 w 3668114"/>
                <a:gd name="connsiteY3" fmla="*/ 3311191 h 3311191"/>
                <a:gd name="connsiteX4" fmla="*/ 947755 w 3668114"/>
                <a:gd name="connsiteY4" fmla="*/ 2815377 h 3311191"/>
                <a:gd name="connsiteX5" fmla="*/ 0 w 3668114"/>
                <a:gd name="connsiteY5" fmla="*/ 1892302 h 3311191"/>
                <a:gd name="connsiteX6" fmla="*/ 1229001 w 3668114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356613 w 3468528"/>
                <a:gd name="connsiteY2" fmla="*/ 2873606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3127193 w 3468528"/>
                <a:gd name="connsiteY2" fmla="*/ 2617025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872304 w 3468528"/>
                <a:gd name="connsiteY2" fmla="*/ 2424234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29001 w 3468528"/>
                <a:gd name="connsiteY0" fmla="*/ 0 h 3311191"/>
                <a:gd name="connsiteX1" fmla="*/ 3468528 w 3468528"/>
                <a:gd name="connsiteY1" fmla="*/ 503461 h 3311191"/>
                <a:gd name="connsiteX2" fmla="*/ 2698689 w 3468528"/>
                <a:gd name="connsiteY2" fmla="*/ 2493351 h 3311191"/>
                <a:gd name="connsiteX3" fmla="*/ 1233814 w 3468528"/>
                <a:gd name="connsiteY3" fmla="*/ 3311191 h 3311191"/>
                <a:gd name="connsiteX4" fmla="*/ 947755 w 3468528"/>
                <a:gd name="connsiteY4" fmla="*/ 2815377 h 3311191"/>
                <a:gd name="connsiteX5" fmla="*/ 0 w 3468528"/>
                <a:gd name="connsiteY5" fmla="*/ 1892302 h 3311191"/>
                <a:gd name="connsiteX6" fmla="*/ 1229001 w 3468528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707526 w 3477365"/>
                <a:gd name="connsiteY2" fmla="*/ 2493351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84563 w 3477365"/>
                <a:gd name="connsiteY2" fmla="*/ 2545174 h 3311191"/>
                <a:gd name="connsiteX3" fmla="*/ 1242651 w 3477365"/>
                <a:gd name="connsiteY3" fmla="*/ 3311191 h 3311191"/>
                <a:gd name="connsiteX4" fmla="*/ 956592 w 3477365"/>
                <a:gd name="connsiteY4" fmla="*/ 2815377 h 3311191"/>
                <a:gd name="connsiteX5" fmla="*/ 0 w 3477365"/>
                <a:gd name="connsiteY5" fmla="*/ 1881188 h 3311191"/>
                <a:gd name="connsiteX6" fmla="*/ 1237838 w 3477365"/>
                <a:gd name="connsiteY6" fmla="*/ 0 h 3311191"/>
                <a:gd name="connsiteX0" fmla="*/ 1237838 w 3544661"/>
                <a:gd name="connsiteY0" fmla="*/ 0 h 3311191"/>
                <a:gd name="connsiteX1" fmla="*/ 3477365 w 3544661"/>
                <a:gd name="connsiteY1" fmla="*/ 503461 h 3311191"/>
                <a:gd name="connsiteX2" fmla="*/ 2901622 w 3544661"/>
                <a:gd name="connsiteY2" fmla="*/ 1839683 h 3311191"/>
                <a:gd name="connsiteX3" fmla="*/ 2984563 w 3544661"/>
                <a:gd name="connsiteY3" fmla="*/ 2545174 h 3311191"/>
                <a:gd name="connsiteX4" fmla="*/ 1242651 w 3544661"/>
                <a:gd name="connsiteY4" fmla="*/ 3311191 h 3311191"/>
                <a:gd name="connsiteX5" fmla="*/ 956592 w 3544661"/>
                <a:gd name="connsiteY5" fmla="*/ 2815377 h 3311191"/>
                <a:gd name="connsiteX6" fmla="*/ 0 w 3544661"/>
                <a:gd name="connsiteY6" fmla="*/ 1881188 h 3311191"/>
                <a:gd name="connsiteX7" fmla="*/ 1237838 w 3544661"/>
                <a:gd name="connsiteY7" fmla="*/ 0 h 3311191"/>
                <a:gd name="connsiteX0" fmla="*/ 1237838 w 3540537"/>
                <a:gd name="connsiteY0" fmla="*/ 0 h 3311191"/>
                <a:gd name="connsiteX1" fmla="*/ 3477365 w 3540537"/>
                <a:gd name="connsiteY1" fmla="*/ 503461 h 3311191"/>
                <a:gd name="connsiteX2" fmla="*/ 2901622 w 3540537"/>
                <a:gd name="connsiteY2" fmla="*/ 1839683 h 3311191"/>
                <a:gd name="connsiteX3" fmla="*/ 2984563 w 3540537"/>
                <a:gd name="connsiteY3" fmla="*/ 2545174 h 3311191"/>
                <a:gd name="connsiteX4" fmla="*/ 1242651 w 3540537"/>
                <a:gd name="connsiteY4" fmla="*/ 3311191 h 3311191"/>
                <a:gd name="connsiteX5" fmla="*/ 956592 w 3540537"/>
                <a:gd name="connsiteY5" fmla="*/ 2815377 h 3311191"/>
                <a:gd name="connsiteX6" fmla="*/ 0 w 3540537"/>
                <a:gd name="connsiteY6" fmla="*/ 1881188 h 3311191"/>
                <a:gd name="connsiteX7" fmla="*/ 1237838 w 3540537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01622 w 3477365"/>
                <a:gd name="connsiteY2" fmla="*/ 1839683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1242651 w 3477365"/>
                <a:gd name="connsiteY4" fmla="*/ 3311191 h 3311191"/>
                <a:gd name="connsiteX5" fmla="*/ 956592 w 3477365"/>
                <a:gd name="connsiteY5" fmla="*/ 2815377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372333 w 3477365"/>
                <a:gd name="connsiteY4" fmla="*/ 2652393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2984563 w 3477365"/>
                <a:gd name="connsiteY3" fmla="*/ 2545174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99716 w 3477365"/>
                <a:gd name="connsiteY3" fmla="*/ 2598737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19760 w 3477365"/>
                <a:gd name="connsiteY4" fmla="*/ 2661847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219285 w 3477365"/>
                <a:gd name="connsiteY4" fmla="*/ 2665245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27285 w 3477365"/>
                <a:gd name="connsiteY4" fmla="*/ 2666748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20261 w 3477365"/>
                <a:gd name="connsiteY2" fmla="*/ 1835747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5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12491 w 3477365"/>
                <a:gd name="connsiteY2" fmla="*/ 1842229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93852 w 3477365"/>
                <a:gd name="connsiteY2" fmla="*/ 1846166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3006278 w 3477365"/>
                <a:gd name="connsiteY2" fmla="*/ 184354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5214 w 3477365"/>
                <a:gd name="connsiteY2" fmla="*/ 185010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73554 w 3477365"/>
                <a:gd name="connsiteY2" fmla="*/ 1811512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56592 w 3477365"/>
                <a:gd name="connsiteY6" fmla="*/ 2815377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937953 w 3477365"/>
                <a:gd name="connsiteY6" fmla="*/ 2819314 h 3311191"/>
                <a:gd name="connsiteX7" fmla="*/ 0 w 3477365"/>
                <a:gd name="connsiteY7" fmla="*/ 1881188 h 3311191"/>
                <a:gd name="connsiteX8" fmla="*/ 1237838 w 3477365"/>
                <a:gd name="connsiteY8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3021841 w 3477365"/>
                <a:gd name="connsiteY3" fmla="*/ 2537303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  <a:gd name="connsiteX0" fmla="*/ 1237838 w 3477365"/>
                <a:gd name="connsiteY0" fmla="*/ 0 h 3311191"/>
                <a:gd name="connsiteX1" fmla="*/ 3477365 w 3477365"/>
                <a:gd name="connsiteY1" fmla="*/ 503461 h 3311191"/>
                <a:gd name="connsiteX2" fmla="*/ 2967341 w 3477365"/>
                <a:gd name="connsiteY2" fmla="*/ 1812824 h 3311191"/>
                <a:gd name="connsiteX3" fmla="*/ 2946243 w 3477365"/>
                <a:gd name="connsiteY3" fmla="*/ 2455918 h 3311191"/>
                <a:gd name="connsiteX4" fmla="*/ 2449512 w 3477365"/>
                <a:gd name="connsiteY4" fmla="*/ 2649074 h 3311191"/>
                <a:gd name="connsiteX5" fmla="*/ 1242651 w 3477365"/>
                <a:gd name="connsiteY5" fmla="*/ 3311191 h 3311191"/>
                <a:gd name="connsiteX6" fmla="*/ 0 w 3477365"/>
                <a:gd name="connsiteY6" fmla="*/ 1881188 h 3311191"/>
                <a:gd name="connsiteX7" fmla="*/ 1237838 w 3477365"/>
                <a:gd name="connsiteY7" fmla="*/ 0 h 331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7365" h="3311191">
                  <a:moveTo>
                    <a:pt x="1237838" y="0"/>
                  </a:moveTo>
                  <a:cubicBezTo>
                    <a:pt x="1735298" y="746376"/>
                    <a:pt x="2309998" y="1086235"/>
                    <a:pt x="3477365" y="503461"/>
                  </a:cubicBezTo>
                  <a:cubicBezTo>
                    <a:pt x="2959867" y="1021197"/>
                    <a:pt x="2954177" y="1528358"/>
                    <a:pt x="2967341" y="1812824"/>
                  </a:cubicBezTo>
                  <a:cubicBezTo>
                    <a:pt x="2980505" y="2097290"/>
                    <a:pt x="3053638" y="2308845"/>
                    <a:pt x="2946243" y="2455918"/>
                  </a:cubicBezTo>
                  <a:cubicBezTo>
                    <a:pt x="2856965" y="2550489"/>
                    <a:pt x="2774389" y="2608213"/>
                    <a:pt x="2449512" y="2649074"/>
                  </a:cubicBezTo>
                  <a:cubicBezTo>
                    <a:pt x="2124635" y="2689935"/>
                    <a:pt x="1559598" y="2591955"/>
                    <a:pt x="1242651" y="3311191"/>
                  </a:cubicBezTo>
                  <a:cubicBezTo>
                    <a:pt x="1339800" y="2349586"/>
                    <a:pt x="938182" y="2046871"/>
                    <a:pt x="0" y="1881188"/>
                  </a:cubicBezTo>
                  <a:cubicBezTo>
                    <a:pt x="638369" y="1825827"/>
                    <a:pt x="1446481" y="951982"/>
                    <a:pt x="1237838" y="0"/>
                  </a:cubicBezTo>
                  <a:close/>
                </a:path>
              </a:pathLst>
            </a:custGeom>
            <a:solidFill>
              <a:srgbClr val="21091F"/>
            </a:solidFill>
            <a:ln w="7620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C62FDC-8571-B848-4590-8D83477624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196332" y="6397266"/>
              <a:ext cx="3470274" cy="3024319"/>
              <a:chOff x="10901363" y="6662737"/>
              <a:chExt cx="3470274" cy="3024319"/>
            </a:xfrm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26172AA-FB96-3FD6-FBE3-BFA95A526FA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01363" y="6662737"/>
                <a:ext cx="1504950" cy="1519238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4950" h="1519238">
                    <a:moveTo>
                      <a:pt x="0" y="1519238"/>
                    </a:moveTo>
                    <a:cubicBezTo>
                      <a:pt x="657225" y="1508126"/>
                      <a:pt x="1462086" y="877888"/>
                      <a:pt x="150495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599E7AA-F5E5-C1FE-CE04-CB4C53FCBB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412662" y="6696074"/>
                <a:ext cx="1958975" cy="981654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58975" h="981654">
                    <a:moveTo>
                      <a:pt x="1958975" y="884238"/>
                    </a:moveTo>
                    <a:cubicBezTo>
                      <a:pt x="814387" y="1187451"/>
                      <a:pt x="303211" y="752476"/>
                      <a:pt x="0" y="0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974B3F-1257-CF09-F6F2-DE55F430EB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0916141" y="8182107"/>
                <a:ext cx="947361" cy="1504949"/>
              </a:xfrm>
              <a:custGeom>
                <a:avLst/>
                <a:gdLst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485900"/>
                  <a:gd name="connsiteY0" fmla="*/ 1504950 h 1504950"/>
                  <a:gd name="connsiteX1" fmla="*/ 1485900 w 1485900"/>
                  <a:gd name="connsiteY1" fmla="*/ 0 h 1504950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00187 h 1500187"/>
                  <a:gd name="connsiteX1" fmla="*/ 1514475 w 1514475"/>
                  <a:gd name="connsiteY1" fmla="*/ 0 h 1500187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14475"/>
                  <a:gd name="connsiteY0" fmla="*/ 1514475 h 1514475"/>
                  <a:gd name="connsiteX1" fmla="*/ 1514475 w 1514475"/>
                  <a:gd name="connsiteY1" fmla="*/ 0 h 1514475"/>
                  <a:gd name="connsiteX0" fmla="*/ 0 w 1504950"/>
                  <a:gd name="connsiteY0" fmla="*/ 1519238 h 1519238"/>
                  <a:gd name="connsiteX1" fmla="*/ 1504950 w 1504950"/>
                  <a:gd name="connsiteY1" fmla="*/ 0 h 1519238"/>
                  <a:gd name="connsiteX0" fmla="*/ 0 w 1352550"/>
                  <a:gd name="connsiteY0" fmla="*/ 1647825 h 1647825"/>
                  <a:gd name="connsiteX1" fmla="*/ 1352550 w 1352550"/>
                  <a:gd name="connsiteY1" fmla="*/ 0 h 1647825"/>
                  <a:gd name="connsiteX0" fmla="*/ 2010279 w 2113108"/>
                  <a:gd name="connsiteY0" fmla="*/ 871538 h 871538"/>
                  <a:gd name="connsiteX1" fmla="*/ 504 w 2113108"/>
                  <a:gd name="connsiteY1" fmla="*/ 0 h 871538"/>
                  <a:gd name="connsiteX0" fmla="*/ 2010743 w 2010743"/>
                  <a:gd name="connsiteY0" fmla="*/ 871538 h 966668"/>
                  <a:gd name="connsiteX1" fmla="*/ 968 w 2010743"/>
                  <a:gd name="connsiteY1" fmla="*/ 0 h 966668"/>
                  <a:gd name="connsiteX0" fmla="*/ 2009775 w 2009775"/>
                  <a:gd name="connsiteY0" fmla="*/ 871538 h 948261"/>
                  <a:gd name="connsiteX1" fmla="*/ 0 w 2009775"/>
                  <a:gd name="connsiteY1" fmla="*/ 0 h 948261"/>
                  <a:gd name="connsiteX0" fmla="*/ 2012950 w 2012950"/>
                  <a:gd name="connsiteY0" fmla="*/ 884238 h 959613"/>
                  <a:gd name="connsiteX1" fmla="*/ 0 w 2012950"/>
                  <a:gd name="connsiteY1" fmla="*/ 0 h 959613"/>
                  <a:gd name="connsiteX0" fmla="*/ 2009775 w 2009775"/>
                  <a:gd name="connsiteY0" fmla="*/ 868363 h 945430"/>
                  <a:gd name="connsiteX1" fmla="*/ 0 w 2009775"/>
                  <a:gd name="connsiteY1" fmla="*/ 0 h 945430"/>
                  <a:gd name="connsiteX0" fmla="*/ 2003425 w 2003425"/>
                  <a:gd name="connsiteY0" fmla="*/ 855663 h 934132"/>
                  <a:gd name="connsiteX1" fmla="*/ 0 w 2003425"/>
                  <a:gd name="connsiteY1" fmla="*/ 0 h 934132"/>
                  <a:gd name="connsiteX0" fmla="*/ 1930400 w 1930400"/>
                  <a:gd name="connsiteY0" fmla="*/ 887413 h 962457"/>
                  <a:gd name="connsiteX1" fmla="*/ 0 w 1930400"/>
                  <a:gd name="connsiteY1" fmla="*/ 0 h 962457"/>
                  <a:gd name="connsiteX0" fmla="*/ 1965325 w 1965325"/>
                  <a:gd name="connsiteY0" fmla="*/ 877888 h 953932"/>
                  <a:gd name="connsiteX1" fmla="*/ 0 w 1965325"/>
                  <a:gd name="connsiteY1" fmla="*/ 0 h 953932"/>
                  <a:gd name="connsiteX0" fmla="*/ 1952625 w 1952625"/>
                  <a:gd name="connsiteY0" fmla="*/ 877888 h 953932"/>
                  <a:gd name="connsiteX1" fmla="*/ 0 w 1952625"/>
                  <a:gd name="connsiteY1" fmla="*/ 0 h 953932"/>
                  <a:gd name="connsiteX0" fmla="*/ 1958975 w 1958975"/>
                  <a:gd name="connsiteY0" fmla="*/ 877888 h 953932"/>
                  <a:gd name="connsiteX1" fmla="*/ 0 w 1958975"/>
                  <a:gd name="connsiteY1" fmla="*/ 0 h 953932"/>
                  <a:gd name="connsiteX0" fmla="*/ 1958975 w 1958975"/>
                  <a:gd name="connsiteY0" fmla="*/ 877888 h 965060"/>
                  <a:gd name="connsiteX1" fmla="*/ 0 w 1958975"/>
                  <a:gd name="connsiteY1" fmla="*/ 0 h 965060"/>
                  <a:gd name="connsiteX0" fmla="*/ 1958975 w 1958975"/>
                  <a:gd name="connsiteY0" fmla="*/ 877888 h 966396"/>
                  <a:gd name="connsiteX1" fmla="*/ 0 w 1958975"/>
                  <a:gd name="connsiteY1" fmla="*/ 0 h 966396"/>
                  <a:gd name="connsiteX0" fmla="*/ 1958975 w 1958975"/>
                  <a:gd name="connsiteY0" fmla="*/ 877888 h 975224"/>
                  <a:gd name="connsiteX1" fmla="*/ 0 w 1958975"/>
                  <a:gd name="connsiteY1" fmla="*/ 0 h 975224"/>
                  <a:gd name="connsiteX0" fmla="*/ 1958975 w 1958975"/>
                  <a:gd name="connsiteY0" fmla="*/ 877888 h 984136"/>
                  <a:gd name="connsiteX1" fmla="*/ 0 w 1958975"/>
                  <a:gd name="connsiteY1" fmla="*/ 0 h 984136"/>
                  <a:gd name="connsiteX0" fmla="*/ 1958975 w 1958975"/>
                  <a:gd name="connsiteY0" fmla="*/ 877888 h 981582"/>
                  <a:gd name="connsiteX1" fmla="*/ 0 w 1958975"/>
                  <a:gd name="connsiteY1" fmla="*/ 0 h 981582"/>
                  <a:gd name="connsiteX0" fmla="*/ 1949450 w 1949450"/>
                  <a:gd name="connsiteY0" fmla="*/ 884238 h 987148"/>
                  <a:gd name="connsiteX1" fmla="*/ 0 w 1949450"/>
                  <a:gd name="connsiteY1" fmla="*/ 0 h 987148"/>
                  <a:gd name="connsiteX0" fmla="*/ 1958975 w 1958975"/>
                  <a:gd name="connsiteY0" fmla="*/ 884238 h 987148"/>
                  <a:gd name="connsiteX1" fmla="*/ 0 w 1958975"/>
                  <a:gd name="connsiteY1" fmla="*/ 0 h 987148"/>
                  <a:gd name="connsiteX0" fmla="*/ 1958975 w 1958975"/>
                  <a:gd name="connsiteY0" fmla="*/ 884238 h 989318"/>
                  <a:gd name="connsiteX1" fmla="*/ 0 w 1958975"/>
                  <a:gd name="connsiteY1" fmla="*/ 0 h 989318"/>
                  <a:gd name="connsiteX0" fmla="*/ 1958975 w 1958975"/>
                  <a:gd name="connsiteY0" fmla="*/ 884238 h 981654"/>
                  <a:gd name="connsiteX1" fmla="*/ 0 w 1958975"/>
                  <a:gd name="connsiteY1" fmla="*/ 0 h 981654"/>
                  <a:gd name="connsiteX0" fmla="*/ 1806575 w 1806575"/>
                  <a:gd name="connsiteY0" fmla="*/ 731838 h 851639"/>
                  <a:gd name="connsiteX1" fmla="*/ 0 w 1806575"/>
                  <a:gd name="connsiteY1" fmla="*/ 0 h 851639"/>
                  <a:gd name="connsiteX0" fmla="*/ 654050 w 654050"/>
                  <a:gd name="connsiteY0" fmla="*/ 0 h 1262596"/>
                  <a:gd name="connsiteX1" fmla="*/ 0 w 654050"/>
                  <a:gd name="connsiteY1" fmla="*/ 1054099 h 1262596"/>
                  <a:gd name="connsiteX0" fmla="*/ 734578 w 734578"/>
                  <a:gd name="connsiteY0" fmla="*/ 0 h 1054099"/>
                  <a:gd name="connsiteX1" fmla="*/ 80528 w 734578"/>
                  <a:gd name="connsiteY1" fmla="*/ 1054099 h 1054099"/>
                  <a:gd name="connsiteX0" fmla="*/ 654050 w 654050"/>
                  <a:gd name="connsiteY0" fmla="*/ 0 h 1054099"/>
                  <a:gd name="connsiteX1" fmla="*/ 0 w 654050"/>
                  <a:gd name="connsiteY1" fmla="*/ 1054099 h 1054099"/>
                  <a:gd name="connsiteX0" fmla="*/ 663575 w 663575"/>
                  <a:gd name="connsiteY0" fmla="*/ 0 h 1149349"/>
                  <a:gd name="connsiteX1" fmla="*/ 0 w 663575"/>
                  <a:gd name="connsiteY1" fmla="*/ 1149349 h 114934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663575 w 663575"/>
                  <a:gd name="connsiteY0" fmla="*/ 0 h 1181099"/>
                  <a:gd name="connsiteX1" fmla="*/ 0 w 663575"/>
                  <a:gd name="connsiteY1" fmla="*/ 1181099 h 1181099"/>
                  <a:gd name="connsiteX0" fmla="*/ 120812 w 862548"/>
                  <a:gd name="connsiteY0" fmla="*/ 0 h 876299"/>
                  <a:gd name="connsiteX1" fmla="*/ 862174 w 862548"/>
                  <a:gd name="connsiteY1" fmla="*/ 876299 h 876299"/>
                  <a:gd name="connsiteX0" fmla="*/ 112876 w 968881"/>
                  <a:gd name="connsiteY0" fmla="*/ 0 h 1511299"/>
                  <a:gd name="connsiteX1" fmla="*/ 968538 w 968881"/>
                  <a:gd name="connsiteY1" fmla="*/ 1511299 h 1511299"/>
                  <a:gd name="connsiteX0" fmla="*/ 112261 w 977789"/>
                  <a:gd name="connsiteY0" fmla="*/ 0 h 1511299"/>
                  <a:gd name="connsiteX1" fmla="*/ 977448 w 977789"/>
                  <a:gd name="connsiteY1" fmla="*/ 1511299 h 1511299"/>
                  <a:gd name="connsiteX0" fmla="*/ 0 w 869607"/>
                  <a:gd name="connsiteY0" fmla="*/ 0 h 1511299"/>
                  <a:gd name="connsiteX1" fmla="*/ 865187 w 869607"/>
                  <a:gd name="connsiteY1" fmla="*/ 1511299 h 1511299"/>
                  <a:gd name="connsiteX0" fmla="*/ 0 w 854270"/>
                  <a:gd name="connsiteY0" fmla="*/ 0 h 1511299"/>
                  <a:gd name="connsiteX1" fmla="*/ 849312 w 854270"/>
                  <a:gd name="connsiteY1" fmla="*/ 1511299 h 1511299"/>
                  <a:gd name="connsiteX0" fmla="*/ 0 w 857330"/>
                  <a:gd name="connsiteY0" fmla="*/ 0 h 1508124"/>
                  <a:gd name="connsiteX1" fmla="*/ 852487 w 857330"/>
                  <a:gd name="connsiteY1" fmla="*/ 1508124 h 1508124"/>
                  <a:gd name="connsiteX0" fmla="*/ 0 w 881939"/>
                  <a:gd name="connsiteY0" fmla="*/ 0 h 1492249"/>
                  <a:gd name="connsiteX1" fmla="*/ 877887 w 881939"/>
                  <a:gd name="connsiteY1" fmla="*/ 1492249 h 1492249"/>
                  <a:gd name="connsiteX0" fmla="*/ 0 w 952580"/>
                  <a:gd name="connsiteY0" fmla="*/ 0 h 1492249"/>
                  <a:gd name="connsiteX1" fmla="*/ 877887 w 952580"/>
                  <a:gd name="connsiteY1" fmla="*/ 1492249 h 1492249"/>
                  <a:gd name="connsiteX0" fmla="*/ 0 w 940080"/>
                  <a:gd name="connsiteY0" fmla="*/ 0 h 1492249"/>
                  <a:gd name="connsiteX1" fmla="*/ 877887 w 940080"/>
                  <a:gd name="connsiteY1" fmla="*/ 1492249 h 1492249"/>
                  <a:gd name="connsiteX0" fmla="*/ 0 w 942073"/>
                  <a:gd name="connsiteY0" fmla="*/ 0 h 1492249"/>
                  <a:gd name="connsiteX1" fmla="*/ 877887 w 942073"/>
                  <a:gd name="connsiteY1" fmla="*/ 1492249 h 1492249"/>
                  <a:gd name="connsiteX0" fmla="*/ 0 w 975504"/>
                  <a:gd name="connsiteY0" fmla="*/ 0 h 1492249"/>
                  <a:gd name="connsiteX1" fmla="*/ 877887 w 975504"/>
                  <a:gd name="connsiteY1" fmla="*/ 1492249 h 1492249"/>
                  <a:gd name="connsiteX0" fmla="*/ 0 w 960442"/>
                  <a:gd name="connsiteY0" fmla="*/ 0 h 1492249"/>
                  <a:gd name="connsiteX1" fmla="*/ 877887 w 960442"/>
                  <a:gd name="connsiteY1" fmla="*/ 1492249 h 1492249"/>
                  <a:gd name="connsiteX0" fmla="*/ 0 w 954255"/>
                  <a:gd name="connsiteY0" fmla="*/ 0 h 1492249"/>
                  <a:gd name="connsiteX1" fmla="*/ 877887 w 954255"/>
                  <a:gd name="connsiteY1" fmla="*/ 1492249 h 1492249"/>
                  <a:gd name="connsiteX0" fmla="*/ 0 w 951797"/>
                  <a:gd name="connsiteY0" fmla="*/ 0 h 1492249"/>
                  <a:gd name="connsiteX1" fmla="*/ 877887 w 951797"/>
                  <a:gd name="connsiteY1" fmla="*/ 1492249 h 1492249"/>
                  <a:gd name="connsiteX0" fmla="*/ 0 w 946128"/>
                  <a:gd name="connsiteY0" fmla="*/ 0 h 1504949"/>
                  <a:gd name="connsiteX1" fmla="*/ 871537 w 946128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  <a:gd name="connsiteX0" fmla="*/ 0 w 947361"/>
                  <a:gd name="connsiteY0" fmla="*/ 0 h 1504949"/>
                  <a:gd name="connsiteX1" fmla="*/ 871537 w 947361"/>
                  <a:gd name="connsiteY1" fmla="*/ 1504949 h 1504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7361" h="1504949">
                    <a:moveTo>
                      <a:pt x="0" y="0"/>
                    </a:moveTo>
                    <a:cubicBezTo>
                      <a:pt x="730249" y="177801"/>
                      <a:pt x="1122361" y="798512"/>
                      <a:pt x="871537" y="1504949"/>
                    </a:cubicBezTo>
                  </a:path>
                </a:pathLst>
              </a:custGeom>
              <a:noFill/>
              <a:ln w="63500" cap="rnd">
                <a:solidFill>
                  <a:srgbClr val="4D134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C85A43-6576-AC1F-2C66-D495BED811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105843" y="7903805"/>
              <a:ext cx="1013074" cy="16446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768350"/>
                <a:gd name="connsiteY0" fmla="*/ 115 h 1680294"/>
                <a:gd name="connsiteX1" fmla="*/ 768350 w 768350"/>
                <a:gd name="connsiteY1" fmla="*/ 1495540 h 1680294"/>
                <a:gd name="connsiteX0" fmla="*/ 0 w 892175"/>
                <a:gd name="connsiteY0" fmla="*/ 108 h 1814616"/>
                <a:gd name="connsiteX1" fmla="*/ 892175 w 892175"/>
                <a:gd name="connsiteY1" fmla="*/ 1638408 h 1814616"/>
                <a:gd name="connsiteX0" fmla="*/ 0 w 992356"/>
                <a:gd name="connsiteY0" fmla="*/ 359 h 1638659"/>
                <a:gd name="connsiteX1" fmla="*/ 892175 w 992356"/>
                <a:gd name="connsiteY1" fmla="*/ 1638659 h 1638659"/>
                <a:gd name="connsiteX0" fmla="*/ 0 w 1003311"/>
                <a:gd name="connsiteY0" fmla="*/ 353 h 1651353"/>
                <a:gd name="connsiteX1" fmla="*/ 904875 w 1003311"/>
                <a:gd name="connsiteY1" fmla="*/ 1651353 h 1651353"/>
                <a:gd name="connsiteX0" fmla="*/ 0 w 994227"/>
                <a:gd name="connsiteY0" fmla="*/ 0 h 1651000"/>
                <a:gd name="connsiteX1" fmla="*/ 904875 w 994227"/>
                <a:gd name="connsiteY1" fmla="*/ 1651000 h 1651000"/>
                <a:gd name="connsiteX0" fmla="*/ 0 w 1002661"/>
                <a:gd name="connsiteY0" fmla="*/ 0 h 1644650"/>
                <a:gd name="connsiteX1" fmla="*/ 914400 w 1002661"/>
                <a:gd name="connsiteY1" fmla="*/ 1644650 h 1644650"/>
                <a:gd name="connsiteX0" fmla="*/ 0 w 999451"/>
                <a:gd name="connsiteY0" fmla="*/ 0 h 1644650"/>
                <a:gd name="connsiteX1" fmla="*/ 914400 w 999451"/>
                <a:gd name="connsiteY1" fmla="*/ 1644650 h 1644650"/>
                <a:gd name="connsiteX0" fmla="*/ 0 w 1006852"/>
                <a:gd name="connsiteY0" fmla="*/ 0 h 1644650"/>
                <a:gd name="connsiteX1" fmla="*/ 914400 w 1006852"/>
                <a:gd name="connsiteY1" fmla="*/ 1644650 h 1644650"/>
                <a:gd name="connsiteX0" fmla="*/ 0 w 1005613"/>
                <a:gd name="connsiteY0" fmla="*/ 0 h 1644650"/>
                <a:gd name="connsiteX1" fmla="*/ 914400 w 1005613"/>
                <a:gd name="connsiteY1" fmla="*/ 1644650 h 1644650"/>
                <a:gd name="connsiteX0" fmla="*/ 0 w 1013074"/>
                <a:gd name="connsiteY0" fmla="*/ 0 h 1644650"/>
                <a:gd name="connsiteX1" fmla="*/ 914400 w 1013074"/>
                <a:gd name="connsiteY1" fmla="*/ 1644650 h 164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3074" h="1644650">
                  <a:moveTo>
                    <a:pt x="0" y="0"/>
                  </a:moveTo>
                  <a:cubicBezTo>
                    <a:pt x="729192" y="244475"/>
                    <a:pt x="1236133" y="681038"/>
                    <a:pt x="914400" y="1644650"/>
                  </a:cubicBezTo>
                </a:path>
              </a:pathLst>
            </a:custGeom>
            <a:noFill/>
            <a:ln w="381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D4B85B-B09F-40BB-7BCE-1FCF7644D86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9494" y="6319479"/>
              <a:ext cx="1587500" cy="158115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7500" h="1581150">
                  <a:moveTo>
                    <a:pt x="0" y="1581150"/>
                  </a:moveTo>
                  <a:cubicBezTo>
                    <a:pt x="840317" y="1562100"/>
                    <a:pt x="1540933" y="850900"/>
                    <a:pt x="158750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4" name="Freeform: Shape 2813">
              <a:extLst>
                <a:ext uri="{FF2B5EF4-FFF2-40B4-BE49-F238E27FC236}">
                  <a16:creationId xmlns:a16="http://schemas.microsoft.com/office/drawing/2014/main" id="{3A9F4754-A53A-3971-CC70-49B9AFCB59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557233" y="10693043"/>
              <a:ext cx="375361" cy="25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361" h="254293">
                  <a:moveTo>
                    <a:pt x="77626" y="28576"/>
                  </a:moveTo>
                  <a:cubicBezTo>
                    <a:pt x="-92236" y="122238"/>
                    <a:pt x="46858" y="272842"/>
                    <a:pt x="206213" y="252411"/>
                  </a:cubicBezTo>
                  <a:cubicBezTo>
                    <a:pt x="391950" y="228598"/>
                    <a:pt x="450687" y="38100"/>
                    <a:pt x="249075" y="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3" name="Freeform: Shape 2832">
              <a:extLst>
                <a:ext uri="{FF2B5EF4-FFF2-40B4-BE49-F238E27FC236}">
                  <a16:creationId xmlns:a16="http://schemas.microsoft.com/office/drawing/2014/main" id="{A4901979-5C38-BAB2-1FE8-591E284C76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91868" y="10942408"/>
              <a:ext cx="852066" cy="1132588"/>
            </a:xfrm>
            <a:custGeom>
              <a:avLst/>
              <a:gdLst>
                <a:gd name="connsiteX0" fmla="*/ 842706 w 852066"/>
                <a:gd name="connsiteY0" fmla="*/ 0 h 1132588"/>
                <a:gd name="connsiteX1" fmla="*/ 852011 w 852066"/>
                <a:gd name="connsiteY1" fmla="*/ 128394 h 1132588"/>
                <a:gd name="connsiteX2" fmla="*/ 586369 w 852066"/>
                <a:gd name="connsiteY2" fmla="*/ 1006501 h 1132588"/>
                <a:gd name="connsiteX3" fmla="*/ 93 w 852066"/>
                <a:gd name="connsiteY3" fmla="*/ 809652 h 1132588"/>
                <a:gd name="connsiteX4" fmla="*/ 88219 w 852066"/>
                <a:gd name="connsiteY4" fmla="*/ 480713 h 1132588"/>
                <a:gd name="connsiteX5" fmla="*/ 98873 w 852066"/>
                <a:gd name="connsiteY5" fmla="*/ 443209 h 1132588"/>
                <a:gd name="connsiteX6" fmla="*/ 98675 w 852066"/>
                <a:gd name="connsiteY6" fmla="*/ 451354 h 1132588"/>
                <a:gd name="connsiteX7" fmla="*/ 818048 w 852066"/>
                <a:gd name="connsiteY7" fmla="*/ 170100 h 1132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066" h="1132588">
                  <a:moveTo>
                    <a:pt x="842706" y="0"/>
                  </a:moveTo>
                  <a:lnTo>
                    <a:pt x="852011" y="128394"/>
                  </a:lnTo>
                  <a:cubicBezTo>
                    <a:pt x="855126" y="491682"/>
                    <a:pt x="726846" y="859825"/>
                    <a:pt x="586369" y="1006501"/>
                  </a:cubicBezTo>
                  <a:cubicBezTo>
                    <a:pt x="322501" y="1282012"/>
                    <a:pt x="5911" y="1055375"/>
                    <a:pt x="93" y="809652"/>
                  </a:cubicBezTo>
                  <a:cubicBezTo>
                    <a:pt x="-2629" y="694668"/>
                    <a:pt x="55300" y="581352"/>
                    <a:pt x="88219" y="480713"/>
                  </a:cubicBezTo>
                  <a:lnTo>
                    <a:pt x="98873" y="443209"/>
                  </a:lnTo>
                  <a:lnTo>
                    <a:pt x="98675" y="451354"/>
                  </a:lnTo>
                  <a:cubicBezTo>
                    <a:pt x="141376" y="658490"/>
                    <a:pt x="683805" y="758702"/>
                    <a:pt x="818048" y="170100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834" name="Freeform: Shape 2833">
              <a:extLst>
                <a:ext uri="{FF2B5EF4-FFF2-40B4-BE49-F238E27FC236}">
                  <a16:creationId xmlns:a16="http://schemas.microsoft.com/office/drawing/2014/main" id="{359828B8-4C19-38DF-F487-89387C8696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2919" y="10576360"/>
              <a:ext cx="182881" cy="85010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881" h="850107">
                  <a:moveTo>
                    <a:pt x="6668" y="850107"/>
                  </a:moveTo>
                  <a:cubicBezTo>
                    <a:pt x="85250" y="585789"/>
                    <a:pt x="-145732" y="140494"/>
                    <a:pt x="182881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6" name="Freeform: Shape 2835">
              <a:extLst>
                <a:ext uri="{FF2B5EF4-FFF2-40B4-BE49-F238E27FC236}">
                  <a16:creationId xmlns:a16="http://schemas.microsoft.com/office/drawing/2014/main" id="{68AFA11D-12E4-F204-5AA7-ADB3524E8BB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784875" y="10526352"/>
              <a:ext cx="346701" cy="564357"/>
            </a:xfrm>
            <a:custGeom>
              <a:avLst/>
              <a:gdLst>
                <a:gd name="connsiteX0" fmla="*/ 0 w 157163"/>
                <a:gd name="connsiteY0" fmla="*/ 828675 h 828675"/>
                <a:gd name="connsiteX1" fmla="*/ 157163 w 157163"/>
                <a:gd name="connsiteY1" fmla="*/ 0 h 828675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0 w 173832"/>
                <a:gd name="connsiteY0" fmla="*/ 838200 h 838200"/>
                <a:gd name="connsiteX1" fmla="*/ 173832 w 173832"/>
                <a:gd name="connsiteY1" fmla="*/ 0 h 838200"/>
                <a:gd name="connsiteX0" fmla="*/ 9005 w 182837"/>
                <a:gd name="connsiteY0" fmla="*/ 838200 h 838200"/>
                <a:gd name="connsiteX1" fmla="*/ 182837 w 182837"/>
                <a:gd name="connsiteY1" fmla="*/ 0 h 838200"/>
                <a:gd name="connsiteX0" fmla="*/ 3603 w 186960"/>
                <a:gd name="connsiteY0" fmla="*/ 842963 h 842963"/>
                <a:gd name="connsiteX1" fmla="*/ 186960 w 186960"/>
                <a:gd name="connsiteY1" fmla="*/ 0 h 842963"/>
                <a:gd name="connsiteX0" fmla="*/ 6280 w 184874"/>
                <a:gd name="connsiteY0" fmla="*/ 842963 h 842963"/>
                <a:gd name="connsiteX1" fmla="*/ 184874 w 184874"/>
                <a:gd name="connsiteY1" fmla="*/ 0 h 842963"/>
                <a:gd name="connsiteX0" fmla="*/ 7636 w 183849"/>
                <a:gd name="connsiteY0" fmla="*/ 850107 h 850107"/>
                <a:gd name="connsiteX1" fmla="*/ 183849 w 183849"/>
                <a:gd name="connsiteY1" fmla="*/ 0 h 850107"/>
                <a:gd name="connsiteX0" fmla="*/ 6668 w 182881"/>
                <a:gd name="connsiteY0" fmla="*/ 850107 h 850107"/>
                <a:gd name="connsiteX1" fmla="*/ 182881 w 182881"/>
                <a:gd name="connsiteY1" fmla="*/ 0 h 850107"/>
                <a:gd name="connsiteX0" fmla="*/ 496700 w 502000"/>
                <a:gd name="connsiteY0" fmla="*/ 373857 h 373857"/>
                <a:gd name="connsiteX1" fmla="*/ 77601 w 502000"/>
                <a:gd name="connsiteY1" fmla="*/ 0 h 373857"/>
                <a:gd name="connsiteX0" fmla="*/ 503335 w 503335"/>
                <a:gd name="connsiteY0" fmla="*/ 373857 h 373857"/>
                <a:gd name="connsiteX1" fmla="*/ 84236 w 503335"/>
                <a:gd name="connsiteY1" fmla="*/ 0 h 373857"/>
                <a:gd name="connsiteX0" fmla="*/ 453628 w 453628"/>
                <a:gd name="connsiteY0" fmla="*/ 566738 h 566738"/>
                <a:gd name="connsiteX1" fmla="*/ 89297 w 453628"/>
                <a:gd name="connsiteY1" fmla="*/ 0 h 566738"/>
                <a:gd name="connsiteX0" fmla="*/ 364331 w 364331"/>
                <a:gd name="connsiteY0" fmla="*/ 569485 h 569485"/>
                <a:gd name="connsiteX1" fmla="*/ 0 w 364331"/>
                <a:gd name="connsiteY1" fmla="*/ 2747 h 569485"/>
                <a:gd name="connsiteX0" fmla="*/ 366712 w 366712"/>
                <a:gd name="connsiteY0" fmla="*/ 576515 h 576515"/>
                <a:gd name="connsiteX1" fmla="*/ 0 w 366712"/>
                <a:gd name="connsiteY1" fmla="*/ 2634 h 576515"/>
                <a:gd name="connsiteX0" fmla="*/ 364331 w 364331"/>
                <a:gd name="connsiteY0" fmla="*/ 574172 h 574172"/>
                <a:gd name="connsiteX1" fmla="*/ 0 w 364331"/>
                <a:gd name="connsiteY1" fmla="*/ 2672 h 574172"/>
                <a:gd name="connsiteX0" fmla="*/ 354806 w 354806"/>
                <a:gd name="connsiteY0" fmla="*/ 574172 h 574172"/>
                <a:gd name="connsiteX1" fmla="*/ 0 w 354806"/>
                <a:gd name="connsiteY1" fmla="*/ 2672 h 574172"/>
                <a:gd name="connsiteX0" fmla="*/ 354806 w 359253"/>
                <a:gd name="connsiteY0" fmla="*/ 574489 h 574489"/>
                <a:gd name="connsiteX1" fmla="*/ 0 w 359253"/>
                <a:gd name="connsiteY1" fmla="*/ 2989 h 574489"/>
                <a:gd name="connsiteX0" fmla="*/ 357187 w 361596"/>
                <a:gd name="connsiteY0" fmla="*/ 562826 h 562826"/>
                <a:gd name="connsiteX1" fmla="*/ 0 w 361596"/>
                <a:gd name="connsiteY1" fmla="*/ 3232 h 562826"/>
                <a:gd name="connsiteX0" fmla="*/ 357187 w 357361"/>
                <a:gd name="connsiteY0" fmla="*/ 563278 h 563278"/>
                <a:gd name="connsiteX1" fmla="*/ 0 w 357361"/>
                <a:gd name="connsiteY1" fmla="*/ 3684 h 563278"/>
                <a:gd name="connsiteX0" fmla="*/ 357187 w 357431"/>
                <a:gd name="connsiteY0" fmla="*/ 559594 h 559594"/>
                <a:gd name="connsiteX1" fmla="*/ 0 w 357431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57187 w 357439"/>
                <a:gd name="connsiteY0" fmla="*/ 559594 h 559594"/>
                <a:gd name="connsiteX1" fmla="*/ 0 w 357439"/>
                <a:gd name="connsiteY1" fmla="*/ 0 h 559594"/>
                <a:gd name="connsiteX0" fmla="*/ 345281 w 345554"/>
                <a:gd name="connsiteY0" fmla="*/ 564357 h 564357"/>
                <a:gd name="connsiteX1" fmla="*/ 0 w 345554"/>
                <a:gd name="connsiteY1" fmla="*/ 0 h 564357"/>
                <a:gd name="connsiteX0" fmla="*/ 345281 w 345529"/>
                <a:gd name="connsiteY0" fmla="*/ 564357 h 564357"/>
                <a:gd name="connsiteX1" fmla="*/ 0 w 345529"/>
                <a:gd name="connsiteY1" fmla="*/ 0 h 564357"/>
                <a:gd name="connsiteX0" fmla="*/ 345281 w 350991"/>
                <a:gd name="connsiteY0" fmla="*/ 564357 h 564357"/>
                <a:gd name="connsiteX1" fmla="*/ 0 w 350991"/>
                <a:gd name="connsiteY1" fmla="*/ 0 h 564357"/>
                <a:gd name="connsiteX0" fmla="*/ 345281 w 346494"/>
                <a:gd name="connsiteY0" fmla="*/ 564357 h 564357"/>
                <a:gd name="connsiteX1" fmla="*/ 0 w 346494"/>
                <a:gd name="connsiteY1" fmla="*/ 0 h 564357"/>
                <a:gd name="connsiteX0" fmla="*/ 345281 w 346701"/>
                <a:gd name="connsiteY0" fmla="*/ 564357 h 564357"/>
                <a:gd name="connsiteX1" fmla="*/ 0 w 346701"/>
                <a:gd name="connsiteY1" fmla="*/ 0 h 56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6701" h="564357">
                  <a:moveTo>
                    <a:pt x="345281" y="564357"/>
                  </a:moveTo>
                  <a:cubicBezTo>
                    <a:pt x="361950" y="123827"/>
                    <a:pt x="230981" y="14289"/>
                    <a:pt x="0" y="0"/>
                  </a:cubicBezTo>
                </a:path>
              </a:pathLst>
            </a:custGeom>
            <a:noFill/>
            <a:ln cap="rnd">
              <a:solidFill>
                <a:srgbClr val="94244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35" name="Group 2834">
              <a:extLst>
                <a:ext uri="{FF2B5EF4-FFF2-40B4-BE49-F238E27FC236}">
                  <a16:creationId xmlns:a16="http://schemas.microsoft.com/office/drawing/2014/main" id="{8BFEC7E8-FBEC-4302-F916-C2ABB9CCAE3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541981" y="10098040"/>
              <a:ext cx="398239" cy="1029680"/>
              <a:chOff x="14247012" y="10363511"/>
              <a:chExt cx="398239" cy="1029680"/>
            </a:xfrm>
          </p:grpSpPr>
          <p:sp>
            <p:nvSpPr>
              <p:cNvPr id="2821" name="Freeform: Shape 2820">
                <a:extLst>
                  <a:ext uri="{FF2B5EF4-FFF2-40B4-BE49-F238E27FC236}">
                    <a16:creationId xmlns:a16="http://schemas.microsoft.com/office/drawing/2014/main" id="{078BFB2B-D806-C87B-EA26-7030E2B5314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305190" y="10432804"/>
                <a:ext cx="185737" cy="847724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5737" h="847724">
                    <a:moveTo>
                      <a:pt x="0" y="0"/>
                    </a:moveTo>
                    <a:cubicBezTo>
                      <a:pt x="138113" y="446086"/>
                      <a:pt x="157161" y="544512"/>
                      <a:pt x="185737" y="847724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22" name="Freeform: Shape 2821">
                <a:extLst>
                  <a:ext uri="{FF2B5EF4-FFF2-40B4-BE49-F238E27FC236}">
                    <a16:creationId xmlns:a16="http://schemas.microsoft.com/office/drawing/2014/main" id="{AF44F255-D52F-6125-639A-8C802AC5430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47012" y="10363511"/>
                <a:ext cx="190500" cy="923925"/>
              </a:xfrm>
              <a:custGeom>
                <a:avLst/>
                <a:gdLst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400050"/>
                  <a:gd name="connsiteY0" fmla="*/ 0 h 1223962"/>
                  <a:gd name="connsiteX1" fmla="*/ 400050 w 400050"/>
                  <a:gd name="connsiteY1" fmla="*/ 1223962 h 1223962"/>
                  <a:gd name="connsiteX0" fmla="*/ 0 w 376237"/>
                  <a:gd name="connsiteY0" fmla="*/ 0 h 1185862"/>
                  <a:gd name="connsiteX1" fmla="*/ 376237 w 376237"/>
                  <a:gd name="connsiteY1" fmla="*/ 1185862 h 1185862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347662"/>
                  <a:gd name="connsiteY0" fmla="*/ 0 h 1195387"/>
                  <a:gd name="connsiteX1" fmla="*/ 347662 w 347662"/>
                  <a:gd name="connsiteY1" fmla="*/ 1195387 h 1195387"/>
                  <a:gd name="connsiteX0" fmla="*/ 0 w 147637"/>
                  <a:gd name="connsiteY0" fmla="*/ 0 h 842962"/>
                  <a:gd name="connsiteX1" fmla="*/ 147637 w 147637"/>
                  <a:gd name="connsiteY1" fmla="*/ 842962 h 842962"/>
                  <a:gd name="connsiteX0" fmla="*/ 0 w 161924"/>
                  <a:gd name="connsiteY0" fmla="*/ 0 h 847724"/>
                  <a:gd name="connsiteX1" fmla="*/ 161924 w 161924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85737"/>
                  <a:gd name="connsiteY0" fmla="*/ 0 h 847724"/>
                  <a:gd name="connsiteX1" fmla="*/ 185737 w 185737"/>
                  <a:gd name="connsiteY1" fmla="*/ 847724 h 847724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176212"/>
                  <a:gd name="connsiteY0" fmla="*/ 0 h 862011"/>
                  <a:gd name="connsiteX1" fmla="*/ 176212 w 176212"/>
                  <a:gd name="connsiteY1" fmla="*/ 862011 h 862011"/>
                  <a:gd name="connsiteX0" fmla="*/ 0 w 204787"/>
                  <a:gd name="connsiteY0" fmla="*/ 0 h 862011"/>
                  <a:gd name="connsiteX1" fmla="*/ 204787 w 204787"/>
                  <a:gd name="connsiteY1" fmla="*/ 862011 h 862011"/>
                  <a:gd name="connsiteX0" fmla="*/ 0 w 233362"/>
                  <a:gd name="connsiteY0" fmla="*/ 0 h 857249"/>
                  <a:gd name="connsiteX1" fmla="*/ 233362 w 233362"/>
                  <a:gd name="connsiteY1" fmla="*/ 857249 h 857249"/>
                  <a:gd name="connsiteX0" fmla="*/ 0 w 209550"/>
                  <a:gd name="connsiteY0" fmla="*/ 0 h 862011"/>
                  <a:gd name="connsiteX1" fmla="*/ 209550 w 209550"/>
                  <a:gd name="connsiteY1" fmla="*/ 862011 h 862011"/>
                  <a:gd name="connsiteX0" fmla="*/ 0 w 185738"/>
                  <a:gd name="connsiteY0" fmla="*/ 0 h 885824"/>
                  <a:gd name="connsiteX1" fmla="*/ 185738 w 185738"/>
                  <a:gd name="connsiteY1" fmla="*/ 885824 h 885824"/>
                  <a:gd name="connsiteX0" fmla="*/ 0 w 180975"/>
                  <a:gd name="connsiteY0" fmla="*/ 0 h 909637"/>
                  <a:gd name="connsiteX1" fmla="*/ 180975 w 180975"/>
                  <a:gd name="connsiteY1" fmla="*/ 909637 h 909637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  <a:gd name="connsiteX0" fmla="*/ 0 w 190500"/>
                  <a:gd name="connsiteY0" fmla="*/ 0 h 923925"/>
                  <a:gd name="connsiteX1" fmla="*/ 190500 w 190500"/>
                  <a:gd name="connsiteY1" fmla="*/ 923925 h 92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0" h="923925">
                    <a:moveTo>
                      <a:pt x="0" y="0"/>
                    </a:moveTo>
                    <a:cubicBezTo>
                      <a:pt x="109538" y="446086"/>
                      <a:pt x="157161" y="630238"/>
                      <a:pt x="190500" y="923925"/>
                    </a:cubicBezTo>
                  </a:path>
                </a:pathLst>
              </a:custGeom>
              <a:noFill/>
              <a:ln w="1905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5" name="Rectangle 2824">
                <a:extLst>
                  <a:ext uri="{FF2B5EF4-FFF2-40B4-BE49-F238E27FC236}">
                    <a16:creationId xmlns:a16="http://schemas.microsoft.com/office/drawing/2014/main" id="{B8AC800D-CEFB-DF26-8F29-DD584240768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83850" y="11143742"/>
                <a:ext cx="361401" cy="249449"/>
              </a:xfrm>
              <a:custGeom>
                <a:avLst/>
                <a:gdLst>
                  <a:gd name="connsiteX0" fmla="*/ 0 w 361401"/>
                  <a:gd name="connsiteY0" fmla="*/ 0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0 w 361401"/>
                  <a:gd name="connsiteY4" fmla="*/ 0 h 223255"/>
                  <a:gd name="connsiteX0" fmla="*/ 7144 w 361401"/>
                  <a:gd name="connsiteY0" fmla="*/ 23813 h 223255"/>
                  <a:gd name="connsiteX1" fmla="*/ 361401 w 361401"/>
                  <a:gd name="connsiteY1" fmla="*/ 0 h 223255"/>
                  <a:gd name="connsiteX2" fmla="*/ 361401 w 361401"/>
                  <a:gd name="connsiteY2" fmla="*/ 223255 h 223255"/>
                  <a:gd name="connsiteX3" fmla="*/ 0 w 361401"/>
                  <a:gd name="connsiteY3" fmla="*/ 223255 h 223255"/>
                  <a:gd name="connsiteX4" fmla="*/ 7144 w 361401"/>
                  <a:gd name="connsiteY4" fmla="*/ 23813 h 223255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14288 h 213730"/>
                  <a:gd name="connsiteX1" fmla="*/ 356639 w 361401"/>
                  <a:gd name="connsiteY1" fmla="*/ 0 h 213730"/>
                  <a:gd name="connsiteX2" fmla="*/ 361401 w 361401"/>
                  <a:gd name="connsiteY2" fmla="*/ 213730 h 213730"/>
                  <a:gd name="connsiteX3" fmla="*/ 0 w 361401"/>
                  <a:gd name="connsiteY3" fmla="*/ 213730 h 213730"/>
                  <a:gd name="connsiteX4" fmla="*/ 7144 w 361401"/>
                  <a:gd name="connsiteY4" fmla="*/ 14288 h 213730"/>
                  <a:gd name="connsiteX0" fmla="*/ 7144 w 361401"/>
                  <a:gd name="connsiteY0" fmla="*/ 50007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7144 w 361401"/>
                  <a:gd name="connsiteY4" fmla="*/ 50007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  <a:gd name="connsiteX0" fmla="*/ 9525 w 361401"/>
                  <a:gd name="connsiteY0" fmla="*/ 28576 h 249449"/>
                  <a:gd name="connsiteX1" fmla="*/ 335207 w 361401"/>
                  <a:gd name="connsiteY1" fmla="*/ 0 h 249449"/>
                  <a:gd name="connsiteX2" fmla="*/ 361401 w 361401"/>
                  <a:gd name="connsiteY2" fmla="*/ 249449 h 249449"/>
                  <a:gd name="connsiteX3" fmla="*/ 0 w 361401"/>
                  <a:gd name="connsiteY3" fmla="*/ 249449 h 249449"/>
                  <a:gd name="connsiteX4" fmla="*/ 9525 w 361401"/>
                  <a:gd name="connsiteY4" fmla="*/ 28576 h 249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401" h="249449">
                    <a:moveTo>
                      <a:pt x="9525" y="28576"/>
                    </a:moveTo>
                    <a:cubicBezTo>
                      <a:pt x="111736" y="111919"/>
                      <a:pt x="261571" y="80964"/>
                      <a:pt x="335207" y="0"/>
                    </a:cubicBezTo>
                    <a:lnTo>
                      <a:pt x="361401" y="249449"/>
                    </a:lnTo>
                    <a:lnTo>
                      <a:pt x="0" y="249449"/>
                    </a:lnTo>
                    <a:lnTo>
                      <a:pt x="9525" y="28576"/>
                    </a:lnTo>
                    <a:close/>
                  </a:path>
                </a:pathLst>
              </a:custGeom>
              <a:solidFill>
                <a:srgbClr val="B723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23" name="Freeform: Shape 2822">
                <a:extLst>
                  <a:ext uri="{FF2B5EF4-FFF2-40B4-BE49-F238E27FC236}">
                    <a16:creationId xmlns:a16="http://schemas.microsoft.com/office/drawing/2014/main" id="{905E03FA-52A9-4E37-7B02-180EC0D6D42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291476" y="11137110"/>
                <a:ext cx="319087" cy="77767"/>
              </a:xfrm>
              <a:custGeom>
                <a:avLst/>
                <a:gdLst>
                  <a:gd name="connsiteX0" fmla="*/ 0 w 238125"/>
                  <a:gd name="connsiteY0" fmla="*/ 42863 h 42863"/>
                  <a:gd name="connsiteX1" fmla="*/ 238125 w 238125"/>
                  <a:gd name="connsiteY1" fmla="*/ 0 h 42863"/>
                  <a:gd name="connsiteX0" fmla="*/ 125323 w 363448"/>
                  <a:gd name="connsiteY0" fmla="*/ 42863 h 153990"/>
                  <a:gd name="connsiteX1" fmla="*/ 363448 w 363448"/>
                  <a:gd name="connsiteY1" fmla="*/ 0 h 153990"/>
                  <a:gd name="connsiteX0" fmla="*/ 80495 w 408919"/>
                  <a:gd name="connsiteY0" fmla="*/ 42863 h 239549"/>
                  <a:gd name="connsiteX1" fmla="*/ 318620 w 408919"/>
                  <a:gd name="connsiteY1" fmla="*/ 0 h 239549"/>
                  <a:gd name="connsiteX0" fmla="*/ 42902 w 380580"/>
                  <a:gd name="connsiteY0" fmla="*/ 42863 h 245105"/>
                  <a:gd name="connsiteX1" fmla="*/ 281027 w 380580"/>
                  <a:gd name="connsiteY1" fmla="*/ 0 h 245105"/>
                  <a:gd name="connsiteX0" fmla="*/ 46305 w 356531"/>
                  <a:gd name="connsiteY0" fmla="*/ 42863 h 217494"/>
                  <a:gd name="connsiteX1" fmla="*/ 284430 w 356531"/>
                  <a:gd name="connsiteY1" fmla="*/ 0 h 217494"/>
                  <a:gd name="connsiteX0" fmla="*/ 0 w 310941"/>
                  <a:gd name="connsiteY0" fmla="*/ 42863 h 258834"/>
                  <a:gd name="connsiteX1" fmla="*/ 147638 w 310941"/>
                  <a:gd name="connsiteY1" fmla="*/ 209549 h 258834"/>
                  <a:gd name="connsiteX2" fmla="*/ 238125 w 310941"/>
                  <a:gd name="connsiteY2" fmla="*/ 0 h 258834"/>
                  <a:gd name="connsiteX0" fmla="*/ 0 w 361221"/>
                  <a:gd name="connsiteY0" fmla="*/ 42863 h 209858"/>
                  <a:gd name="connsiteX1" fmla="*/ 147638 w 361221"/>
                  <a:gd name="connsiteY1" fmla="*/ 209549 h 209858"/>
                  <a:gd name="connsiteX2" fmla="*/ 238125 w 361221"/>
                  <a:gd name="connsiteY2" fmla="*/ 0 h 209858"/>
                  <a:gd name="connsiteX0" fmla="*/ 0 w 385334"/>
                  <a:gd name="connsiteY0" fmla="*/ 42863 h 209858"/>
                  <a:gd name="connsiteX1" fmla="*/ 147638 w 385334"/>
                  <a:gd name="connsiteY1" fmla="*/ 209549 h 209858"/>
                  <a:gd name="connsiteX2" fmla="*/ 238125 w 385334"/>
                  <a:gd name="connsiteY2" fmla="*/ 0 h 209858"/>
                  <a:gd name="connsiteX0" fmla="*/ 0 w 393795"/>
                  <a:gd name="connsiteY0" fmla="*/ 42863 h 285940"/>
                  <a:gd name="connsiteX1" fmla="*/ 176213 w 393795"/>
                  <a:gd name="connsiteY1" fmla="*/ 285749 h 285940"/>
                  <a:gd name="connsiteX2" fmla="*/ 238125 w 393795"/>
                  <a:gd name="connsiteY2" fmla="*/ 0 h 285940"/>
                  <a:gd name="connsiteX0" fmla="*/ 0 w 335438"/>
                  <a:gd name="connsiteY0" fmla="*/ 42863 h 285940"/>
                  <a:gd name="connsiteX1" fmla="*/ 176213 w 335438"/>
                  <a:gd name="connsiteY1" fmla="*/ 285749 h 285940"/>
                  <a:gd name="connsiteX2" fmla="*/ 238125 w 335438"/>
                  <a:gd name="connsiteY2" fmla="*/ 0 h 285940"/>
                  <a:gd name="connsiteX0" fmla="*/ 37661 w 373099"/>
                  <a:gd name="connsiteY0" fmla="*/ 42863 h 286016"/>
                  <a:gd name="connsiteX1" fmla="*/ 213874 w 373099"/>
                  <a:gd name="connsiteY1" fmla="*/ 285749 h 286016"/>
                  <a:gd name="connsiteX2" fmla="*/ 275786 w 373099"/>
                  <a:gd name="connsiteY2" fmla="*/ 0 h 286016"/>
                  <a:gd name="connsiteX0" fmla="*/ 37661 w 391748"/>
                  <a:gd name="connsiteY0" fmla="*/ 42863 h 286016"/>
                  <a:gd name="connsiteX1" fmla="*/ 213874 w 391748"/>
                  <a:gd name="connsiteY1" fmla="*/ 285749 h 286016"/>
                  <a:gd name="connsiteX2" fmla="*/ 275786 w 391748"/>
                  <a:gd name="connsiteY2" fmla="*/ 0 h 286016"/>
                  <a:gd name="connsiteX0" fmla="*/ 37661 w 371037"/>
                  <a:gd name="connsiteY0" fmla="*/ 42863 h 286016"/>
                  <a:gd name="connsiteX1" fmla="*/ 213874 w 371037"/>
                  <a:gd name="connsiteY1" fmla="*/ 285749 h 286016"/>
                  <a:gd name="connsiteX2" fmla="*/ 275786 w 371037"/>
                  <a:gd name="connsiteY2" fmla="*/ 0 h 286016"/>
                  <a:gd name="connsiteX0" fmla="*/ 25283 w 312546"/>
                  <a:gd name="connsiteY0" fmla="*/ 38100 h 281199"/>
                  <a:gd name="connsiteX1" fmla="*/ 201496 w 312546"/>
                  <a:gd name="connsiteY1" fmla="*/ 280986 h 281199"/>
                  <a:gd name="connsiteX2" fmla="*/ 239595 w 312546"/>
                  <a:gd name="connsiteY2" fmla="*/ 0 h 281199"/>
                  <a:gd name="connsiteX0" fmla="*/ 26979 w 289609"/>
                  <a:gd name="connsiteY0" fmla="*/ 33338 h 281145"/>
                  <a:gd name="connsiteX1" fmla="*/ 179379 w 289609"/>
                  <a:gd name="connsiteY1" fmla="*/ 280986 h 281145"/>
                  <a:gd name="connsiteX2" fmla="*/ 217478 w 289609"/>
                  <a:gd name="connsiteY2" fmla="*/ 0 h 281145"/>
                  <a:gd name="connsiteX0" fmla="*/ 28509 w 271442"/>
                  <a:gd name="connsiteY0" fmla="*/ 28576 h 281100"/>
                  <a:gd name="connsiteX1" fmla="*/ 161859 w 271442"/>
                  <a:gd name="connsiteY1" fmla="*/ 280986 h 281100"/>
                  <a:gd name="connsiteX2" fmla="*/ 199958 w 271442"/>
                  <a:gd name="connsiteY2" fmla="*/ 0 h 281100"/>
                  <a:gd name="connsiteX0" fmla="*/ 28509 w 315813"/>
                  <a:gd name="connsiteY0" fmla="*/ 28576 h 281100"/>
                  <a:gd name="connsiteX1" fmla="*/ 161859 w 315813"/>
                  <a:gd name="connsiteY1" fmla="*/ 280986 h 281100"/>
                  <a:gd name="connsiteX2" fmla="*/ 199958 w 315813"/>
                  <a:gd name="connsiteY2" fmla="*/ 0 h 281100"/>
                  <a:gd name="connsiteX0" fmla="*/ 43718 w 358871"/>
                  <a:gd name="connsiteY0" fmla="*/ 28576 h 281912"/>
                  <a:gd name="connsiteX1" fmla="*/ 177068 w 358871"/>
                  <a:gd name="connsiteY1" fmla="*/ 280986 h 281912"/>
                  <a:gd name="connsiteX2" fmla="*/ 215167 w 358871"/>
                  <a:gd name="connsiteY2" fmla="*/ 0 h 281912"/>
                  <a:gd name="connsiteX0" fmla="*/ 92112 w 407265"/>
                  <a:gd name="connsiteY0" fmla="*/ 28576 h 282099"/>
                  <a:gd name="connsiteX1" fmla="*/ 225462 w 407265"/>
                  <a:gd name="connsiteY1" fmla="*/ 280986 h 282099"/>
                  <a:gd name="connsiteX2" fmla="*/ 263561 w 407265"/>
                  <a:gd name="connsiteY2" fmla="*/ 0 h 282099"/>
                  <a:gd name="connsiteX0" fmla="*/ 92112 w 392798"/>
                  <a:gd name="connsiteY0" fmla="*/ 28576 h 282099"/>
                  <a:gd name="connsiteX1" fmla="*/ 225462 w 392798"/>
                  <a:gd name="connsiteY1" fmla="*/ 280986 h 282099"/>
                  <a:gd name="connsiteX2" fmla="*/ 263561 w 392798"/>
                  <a:gd name="connsiteY2" fmla="*/ 0 h 282099"/>
                  <a:gd name="connsiteX0" fmla="*/ 85785 w 386471"/>
                  <a:gd name="connsiteY0" fmla="*/ 28576 h 282178"/>
                  <a:gd name="connsiteX1" fmla="*/ 219135 w 386471"/>
                  <a:gd name="connsiteY1" fmla="*/ 280986 h 282178"/>
                  <a:gd name="connsiteX2" fmla="*/ 257234 w 386471"/>
                  <a:gd name="connsiteY2" fmla="*/ 0 h 282178"/>
                  <a:gd name="connsiteX0" fmla="*/ 86885 w 385923"/>
                  <a:gd name="connsiteY0" fmla="*/ 28576 h 253931"/>
                  <a:gd name="connsiteX1" fmla="*/ 215472 w 385923"/>
                  <a:gd name="connsiteY1" fmla="*/ 252411 h 253931"/>
                  <a:gd name="connsiteX2" fmla="*/ 258334 w 385923"/>
                  <a:gd name="connsiteY2" fmla="*/ 0 h 253931"/>
                  <a:gd name="connsiteX0" fmla="*/ 89851 w 392981"/>
                  <a:gd name="connsiteY0" fmla="*/ 28576 h 258550"/>
                  <a:gd name="connsiteX1" fmla="*/ 218438 w 392981"/>
                  <a:gd name="connsiteY1" fmla="*/ 252411 h 258550"/>
                  <a:gd name="connsiteX2" fmla="*/ 261300 w 392981"/>
                  <a:gd name="connsiteY2" fmla="*/ 0 h 258550"/>
                  <a:gd name="connsiteX0" fmla="*/ 89851 w 378685"/>
                  <a:gd name="connsiteY0" fmla="*/ 28576 h 258550"/>
                  <a:gd name="connsiteX1" fmla="*/ 218438 w 378685"/>
                  <a:gd name="connsiteY1" fmla="*/ 252411 h 258550"/>
                  <a:gd name="connsiteX2" fmla="*/ 261300 w 378685"/>
                  <a:gd name="connsiteY2" fmla="*/ 0 h 258550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162 w 365996"/>
                  <a:gd name="connsiteY0" fmla="*/ 28576 h 256823"/>
                  <a:gd name="connsiteX1" fmla="*/ 205749 w 365996"/>
                  <a:gd name="connsiteY1" fmla="*/ 252411 h 256823"/>
                  <a:gd name="connsiteX2" fmla="*/ 248611 w 365996"/>
                  <a:gd name="connsiteY2" fmla="*/ 0 h 256823"/>
                  <a:gd name="connsiteX0" fmla="*/ 77626 w 375361"/>
                  <a:gd name="connsiteY0" fmla="*/ 28576 h 254293"/>
                  <a:gd name="connsiteX1" fmla="*/ 206213 w 375361"/>
                  <a:gd name="connsiteY1" fmla="*/ 252411 h 254293"/>
                  <a:gd name="connsiteX2" fmla="*/ 249075 w 375361"/>
                  <a:gd name="connsiteY2" fmla="*/ 0 h 254293"/>
                  <a:gd name="connsiteX0" fmla="*/ 57675 w 387916"/>
                  <a:gd name="connsiteY0" fmla="*/ 0 h 223891"/>
                  <a:gd name="connsiteX1" fmla="*/ 186262 w 387916"/>
                  <a:gd name="connsiteY1" fmla="*/ 223835 h 223891"/>
                  <a:gd name="connsiteX2" fmla="*/ 317230 w 387916"/>
                  <a:gd name="connsiteY2" fmla="*/ 21431 h 223891"/>
                  <a:gd name="connsiteX0" fmla="*/ 52675 w 426820"/>
                  <a:gd name="connsiteY0" fmla="*/ 19050 h 202483"/>
                  <a:gd name="connsiteX1" fmla="*/ 224124 w 426820"/>
                  <a:gd name="connsiteY1" fmla="*/ 202404 h 202483"/>
                  <a:gd name="connsiteX2" fmla="*/ 355092 w 426820"/>
                  <a:gd name="connsiteY2" fmla="*/ 0 h 202483"/>
                  <a:gd name="connsiteX0" fmla="*/ 51679 w 435583"/>
                  <a:gd name="connsiteY0" fmla="*/ 19050 h 202483"/>
                  <a:gd name="connsiteX1" fmla="*/ 232653 w 435583"/>
                  <a:gd name="connsiteY1" fmla="*/ 202404 h 202483"/>
                  <a:gd name="connsiteX2" fmla="*/ 363621 w 435583"/>
                  <a:gd name="connsiteY2" fmla="*/ 0 h 202483"/>
                  <a:gd name="connsiteX0" fmla="*/ 51195 w 439980"/>
                  <a:gd name="connsiteY0" fmla="*/ 42863 h 202886"/>
                  <a:gd name="connsiteX1" fmla="*/ 236932 w 439980"/>
                  <a:gd name="connsiteY1" fmla="*/ 202404 h 202886"/>
                  <a:gd name="connsiteX2" fmla="*/ 367900 w 439980"/>
                  <a:gd name="connsiteY2" fmla="*/ 0 h 202886"/>
                  <a:gd name="connsiteX0" fmla="*/ 51325 w 446259"/>
                  <a:gd name="connsiteY0" fmla="*/ 42863 h 202886"/>
                  <a:gd name="connsiteX1" fmla="*/ 237062 w 446259"/>
                  <a:gd name="connsiteY1" fmla="*/ 202404 h 202886"/>
                  <a:gd name="connsiteX2" fmla="*/ 375174 w 446259"/>
                  <a:gd name="connsiteY2" fmla="*/ 0 h 202886"/>
                  <a:gd name="connsiteX0" fmla="*/ 51542 w 456783"/>
                  <a:gd name="connsiteY0" fmla="*/ 42863 h 202886"/>
                  <a:gd name="connsiteX1" fmla="*/ 237279 w 456783"/>
                  <a:gd name="connsiteY1" fmla="*/ 202404 h 202886"/>
                  <a:gd name="connsiteX2" fmla="*/ 387297 w 456783"/>
                  <a:gd name="connsiteY2" fmla="*/ 0 h 202886"/>
                  <a:gd name="connsiteX0" fmla="*/ 51542 w 402946"/>
                  <a:gd name="connsiteY0" fmla="*/ 42863 h 202886"/>
                  <a:gd name="connsiteX1" fmla="*/ 237279 w 402946"/>
                  <a:gd name="connsiteY1" fmla="*/ 202404 h 202886"/>
                  <a:gd name="connsiteX2" fmla="*/ 387297 w 402946"/>
                  <a:gd name="connsiteY2" fmla="*/ 0 h 202886"/>
                  <a:gd name="connsiteX0" fmla="*/ 1430 w 352834"/>
                  <a:gd name="connsiteY0" fmla="*/ 42863 h 207419"/>
                  <a:gd name="connsiteX1" fmla="*/ 187167 w 352834"/>
                  <a:gd name="connsiteY1" fmla="*/ 202404 h 207419"/>
                  <a:gd name="connsiteX2" fmla="*/ 337185 w 352834"/>
                  <a:gd name="connsiteY2" fmla="*/ 0 h 207419"/>
                  <a:gd name="connsiteX0" fmla="*/ 1466 w 348052"/>
                  <a:gd name="connsiteY0" fmla="*/ 145257 h 255779"/>
                  <a:gd name="connsiteX1" fmla="*/ 182440 w 348052"/>
                  <a:gd name="connsiteY1" fmla="*/ 202404 h 255779"/>
                  <a:gd name="connsiteX2" fmla="*/ 332458 w 348052"/>
                  <a:gd name="connsiteY2" fmla="*/ 0 h 255779"/>
                  <a:gd name="connsiteX0" fmla="*/ 0 w 330992"/>
                  <a:gd name="connsiteY0" fmla="*/ 145257 h 145257"/>
                  <a:gd name="connsiteX1" fmla="*/ 330992 w 330992"/>
                  <a:gd name="connsiteY1" fmla="*/ 0 h 145257"/>
                  <a:gd name="connsiteX0" fmla="*/ 0 w 326230"/>
                  <a:gd name="connsiteY0" fmla="*/ 16669 h 16669"/>
                  <a:gd name="connsiteX1" fmla="*/ 326230 w 326230"/>
                  <a:gd name="connsiteY1" fmla="*/ 0 h 16669"/>
                  <a:gd name="connsiteX0" fmla="*/ 0 w 319087"/>
                  <a:gd name="connsiteY0" fmla="*/ 16669 h 16669"/>
                  <a:gd name="connsiteX1" fmla="*/ 319087 w 319087"/>
                  <a:gd name="connsiteY1" fmla="*/ 0 h 16669"/>
                  <a:gd name="connsiteX0" fmla="*/ 0 w 319087"/>
                  <a:gd name="connsiteY0" fmla="*/ 16669 h 43175"/>
                  <a:gd name="connsiteX1" fmla="*/ 319087 w 319087"/>
                  <a:gd name="connsiteY1" fmla="*/ 0 h 43175"/>
                  <a:gd name="connsiteX0" fmla="*/ 0 w 319087"/>
                  <a:gd name="connsiteY0" fmla="*/ 16669 h 73562"/>
                  <a:gd name="connsiteX1" fmla="*/ 319087 w 319087"/>
                  <a:gd name="connsiteY1" fmla="*/ 0 h 73562"/>
                  <a:gd name="connsiteX0" fmla="*/ 0 w 319087"/>
                  <a:gd name="connsiteY0" fmla="*/ 16669 h 80716"/>
                  <a:gd name="connsiteX1" fmla="*/ 319087 w 319087"/>
                  <a:gd name="connsiteY1" fmla="*/ 0 h 80716"/>
                  <a:gd name="connsiteX0" fmla="*/ 0 w 319087"/>
                  <a:gd name="connsiteY0" fmla="*/ 19050 h 81966"/>
                  <a:gd name="connsiteX1" fmla="*/ 319087 w 319087"/>
                  <a:gd name="connsiteY1" fmla="*/ 0 h 81966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  <a:gd name="connsiteX0" fmla="*/ 0 w 319087"/>
                  <a:gd name="connsiteY0" fmla="*/ 19050 h 77767"/>
                  <a:gd name="connsiteX1" fmla="*/ 319087 w 319087"/>
                  <a:gd name="connsiteY1" fmla="*/ 0 h 7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9087" h="77767">
                    <a:moveTo>
                      <a:pt x="0" y="19050"/>
                    </a:moveTo>
                    <a:cubicBezTo>
                      <a:pt x="75406" y="103981"/>
                      <a:pt x="248444" y="96043"/>
                      <a:pt x="319087" y="0"/>
                    </a:cubicBezTo>
                  </a:path>
                </a:pathLst>
              </a:custGeom>
              <a:noFill/>
              <a:ln w="38100" cap="rnd">
                <a:solidFill>
                  <a:srgbClr val="E6C22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40" name="Freeform: Shape 2839">
              <a:extLst>
                <a:ext uri="{FF2B5EF4-FFF2-40B4-BE49-F238E27FC236}">
                  <a16:creationId xmlns:a16="http://schemas.microsoft.com/office/drawing/2014/main" id="{F27121B6-07BA-FFA9-8BB9-234602B6A1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389259" y="10623496"/>
              <a:ext cx="113197" cy="55721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197" h="557214">
                  <a:moveTo>
                    <a:pt x="113197" y="0"/>
                  </a:moveTo>
                  <a:cubicBezTo>
                    <a:pt x="-51109" y="109539"/>
                    <a:pt x="7631" y="388145"/>
                    <a:pt x="21916" y="55721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2" name="Rectangle 2841">
              <a:extLst>
                <a:ext uri="{FF2B5EF4-FFF2-40B4-BE49-F238E27FC236}">
                  <a16:creationId xmlns:a16="http://schemas.microsoft.com/office/drawing/2014/main" id="{B3023C35-91E5-F2D7-D4FA-27B5A6EF8A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6" y="12357303"/>
              <a:ext cx="1141119" cy="923243"/>
            </a:xfrm>
            <a:custGeom>
              <a:avLst/>
              <a:gdLst>
                <a:gd name="connsiteX0" fmla="*/ 0 w 960120"/>
                <a:gd name="connsiteY0" fmla="*/ 0 h 761313"/>
                <a:gd name="connsiteX1" fmla="*/ 960120 w 960120"/>
                <a:gd name="connsiteY1" fmla="*/ 0 h 761313"/>
                <a:gd name="connsiteX2" fmla="*/ 960120 w 960120"/>
                <a:gd name="connsiteY2" fmla="*/ 761313 h 761313"/>
                <a:gd name="connsiteX3" fmla="*/ 0 w 960120"/>
                <a:gd name="connsiteY3" fmla="*/ 761313 h 761313"/>
                <a:gd name="connsiteX4" fmla="*/ 0 w 960120"/>
                <a:gd name="connsiteY4" fmla="*/ 0 h 761313"/>
                <a:gd name="connsiteX0" fmla="*/ 0 w 960120"/>
                <a:gd name="connsiteY0" fmla="*/ 0 h 923238"/>
                <a:gd name="connsiteX1" fmla="*/ 960120 w 960120"/>
                <a:gd name="connsiteY1" fmla="*/ 0 h 923238"/>
                <a:gd name="connsiteX2" fmla="*/ 960120 w 960120"/>
                <a:gd name="connsiteY2" fmla="*/ 761313 h 923238"/>
                <a:gd name="connsiteX3" fmla="*/ 80962 w 960120"/>
                <a:gd name="connsiteY3" fmla="*/ 923238 h 923238"/>
                <a:gd name="connsiteX4" fmla="*/ 0 w 960120"/>
                <a:gd name="connsiteY4" fmla="*/ 0 h 923238"/>
                <a:gd name="connsiteX0" fmla="*/ 0 w 1160145"/>
                <a:gd name="connsiteY0" fmla="*/ 523875 h 923238"/>
                <a:gd name="connsiteX1" fmla="*/ 1160145 w 1160145"/>
                <a:gd name="connsiteY1" fmla="*/ 0 h 923238"/>
                <a:gd name="connsiteX2" fmla="*/ 1160145 w 1160145"/>
                <a:gd name="connsiteY2" fmla="*/ 761313 h 923238"/>
                <a:gd name="connsiteX3" fmla="*/ 280987 w 1160145"/>
                <a:gd name="connsiteY3" fmla="*/ 923238 h 923238"/>
                <a:gd name="connsiteX4" fmla="*/ 0 w 1160145"/>
                <a:gd name="connsiteY4" fmla="*/ 523875 h 923238"/>
                <a:gd name="connsiteX0" fmla="*/ 0 w 1160145"/>
                <a:gd name="connsiteY0" fmla="*/ 495300 h 894663"/>
                <a:gd name="connsiteX1" fmla="*/ 760095 w 1160145"/>
                <a:gd name="connsiteY1" fmla="*/ 0 h 894663"/>
                <a:gd name="connsiteX2" fmla="*/ 1160145 w 1160145"/>
                <a:gd name="connsiteY2" fmla="*/ 732738 h 894663"/>
                <a:gd name="connsiteX3" fmla="*/ 280987 w 1160145"/>
                <a:gd name="connsiteY3" fmla="*/ 894663 h 894663"/>
                <a:gd name="connsiteX4" fmla="*/ 0 w 1160145"/>
                <a:gd name="connsiteY4" fmla="*/ 495300 h 894663"/>
                <a:gd name="connsiteX0" fmla="*/ 0 w 1060132"/>
                <a:gd name="connsiteY0" fmla="*/ 495300 h 894663"/>
                <a:gd name="connsiteX1" fmla="*/ 760095 w 1060132"/>
                <a:gd name="connsiteY1" fmla="*/ 0 h 894663"/>
                <a:gd name="connsiteX2" fmla="*/ 1060132 w 1060132"/>
                <a:gd name="connsiteY2" fmla="*/ 461276 h 894663"/>
                <a:gd name="connsiteX3" fmla="*/ 280987 w 1060132"/>
                <a:gd name="connsiteY3" fmla="*/ 894663 h 894663"/>
                <a:gd name="connsiteX4" fmla="*/ 0 w 1060132"/>
                <a:gd name="connsiteY4" fmla="*/ 495300 h 894663"/>
                <a:gd name="connsiteX0" fmla="*/ 0 w 1060132"/>
                <a:gd name="connsiteY0" fmla="*/ 450850 h 850213"/>
                <a:gd name="connsiteX1" fmla="*/ 798195 w 1060132"/>
                <a:gd name="connsiteY1" fmla="*/ 0 h 850213"/>
                <a:gd name="connsiteX2" fmla="*/ 1060132 w 1060132"/>
                <a:gd name="connsiteY2" fmla="*/ 416826 h 850213"/>
                <a:gd name="connsiteX3" fmla="*/ 280987 w 1060132"/>
                <a:gd name="connsiteY3" fmla="*/ 850213 h 850213"/>
                <a:gd name="connsiteX4" fmla="*/ 0 w 1060132"/>
                <a:gd name="connsiteY4" fmla="*/ 450850 h 850213"/>
                <a:gd name="connsiteX0" fmla="*/ 0 w 1034732"/>
                <a:gd name="connsiteY0" fmla="*/ 450850 h 850213"/>
                <a:gd name="connsiteX1" fmla="*/ 798195 w 1034732"/>
                <a:gd name="connsiteY1" fmla="*/ 0 h 850213"/>
                <a:gd name="connsiteX2" fmla="*/ 1034732 w 1034732"/>
                <a:gd name="connsiteY2" fmla="*/ 378726 h 850213"/>
                <a:gd name="connsiteX3" fmla="*/ 280987 w 1034732"/>
                <a:gd name="connsiteY3" fmla="*/ 850213 h 850213"/>
                <a:gd name="connsiteX4" fmla="*/ 0 w 1034732"/>
                <a:gd name="connsiteY4" fmla="*/ 450850 h 850213"/>
                <a:gd name="connsiteX0" fmla="*/ 0 w 1034732"/>
                <a:gd name="connsiteY0" fmla="*/ 450850 h 901013"/>
                <a:gd name="connsiteX1" fmla="*/ 798195 w 1034732"/>
                <a:gd name="connsiteY1" fmla="*/ 0 h 901013"/>
                <a:gd name="connsiteX2" fmla="*/ 1034732 w 1034732"/>
                <a:gd name="connsiteY2" fmla="*/ 378726 h 901013"/>
                <a:gd name="connsiteX3" fmla="*/ 198437 w 1034732"/>
                <a:gd name="connsiteY3" fmla="*/ 901013 h 901013"/>
                <a:gd name="connsiteX4" fmla="*/ 0 w 1034732"/>
                <a:gd name="connsiteY4" fmla="*/ 450850 h 901013"/>
                <a:gd name="connsiteX0" fmla="*/ 0 w 1047432"/>
                <a:gd name="connsiteY0" fmla="*/ 450850 h 901013"/>
                <a:gd name="connsiteX1" fmla="*/ 798195 w 1047432"/>
                <a:gd name="connsiteY1" fmla="*/ 0 h 901013"/>
                <a:gd name="connsiteX2" fmla="*/ 1047432 w 1047432"/>
                <a:gd name="connsiteY2" fmla="*/ 397776 h 901013"/>
                <a:gd name="connsiteX3" fmla="*/ 198437 w 1047432"/>
                <a:gd name="connsiteY3" fmla="*/ 901013 h 901013"/>
                <a:gd name="connsiteX4" fmla="*/ 0 w 1047432"/>
                <a:gd name="connsiteY4" fmla="*/ 450850 h 901013"/>
                <a:gd name="connsiteX0" fmla="*/ 0 w 1091882"/>
                <a:gd name="connsiteY0" fmla="*/ 444500 h 901013"/>
                <a:gd name="connsiteX1" fmla="*/ 842645 w 1091882"/>
                <a:gd name="connsiteY1" fmla="*/ 0 h 901013"/>
                <a:gd name="connsiteX2" fmla="*/ 1091882 w 1091882"/>
                <a:gd name="connsiteY2" fmla="*/ 397776 h 901013"/>
                <a:gd name="connsiteX3" fmla="*/ 242887 w 1091882"/>
                <a:gd name="connsiteY3" fmla="*/ 901013 h 901013"/>
                <a:gd name="connsiteX4" fmla="*/ 0 w 1091882"/>
                <a:gd name="connsiteY4" fmla="*/ 444500 h 9010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091882"/>
                <a:gd name="connsiteY0" fmla="*/ 482600 h 939113"/>
                <a:gd name="connsiteX1" fmla="*/ 804545 w 1091882"/>
                <a:gd name="connsiteY1" fmla="*/ 0 h 939113"/>
                <a:gd name="connsiteX2" fmla="*/ 1091882 w 1091882"/>
                <a:gd name="connsiteY2" fmla="*/ 435876 h 939113"/>
                <a:gd name="connsiteX3" fmla="*/ 242887 w 1091882"/>
                <a:gd name="connsiteY3" fmla="*/ 939113 h 939113"/>
                <a:gd name="connsiteX4" fmla="*/ 0 w 1091882"/>
                <a:gd name="connsiteY4" fmla="*/ 482600 h 939113"/>
                <a:gd name="connsiteX0" fmla="*/ 0 w 1110746"/>
                <a:gd name="connsiteY0" fmla="*/ 482600 h 939113"/>
                <a:gd name="connsiteX1" fmla="*/ 804545 w 1110746"/>
                <a:gd name="connsiteY1" fmla="*/ 0 h 939113"/>
                <a:gd name="connsiteX2" fmla="*/ 1091882 w 1110746"/>
                <a:gd name="connsiteY2" fmla="*/ 435876 h 939113"/>
                <a:gd name="connsiteX3" fmla="*/ 242887 w 1110746"/>
                <a:gd name="connsiteY3" fmla="*/ 939113 h 939113"/>
                <a:gd name="connsiteX4" fmla="*/ 0 w 1110746"/>
                <a:gd name="connsiteY4" fmla="*/ 482600 h 939113"/>
                <a:gd name="connsiteX0" fmla="*/ 0 w 1139914"/>
                <a:gd name="connsiteY0" fmla="*/ 482727 h 939240"/>
                <a:gd name="connsiteX1" fmla="*/ 804545 w 1139914"/>
                <a:gd name="connsiteY1" fmla="*/ 127 h 939240"/>
                <a:gd name="connsiteX2" fmla="*/ 1091882 w 1139914"/>
                <a:gd name="connsiteY2" fmla="*/ 436003 h 939240"/>
                <a:gd name="connsiteX3" fmla="*/ 242887 w 1139914"/>
                <a:gd name="connsiteY3" fmla="*/ 939240 h 939240"/>
                <a:gd name="connsiteX4" fmla="*/ 0 w 1139914"/>
                <a:gd name="connsiteY4" fmla="*/ 482727 h 939240"/>
                <a:gd name="connsiteX0" fmla="*/ 0 w 1115807"/>
                <a:gd name="connsiteY0" fmla="*/ 482755 h 939268"/>
                <a:gd name="connsiteX1" fmla="*/ 804545 w 1115807"/>
                <a:gd name="connsiteY1" fmla="*/ 155 h 939268"/>
                <a:gd name="connsiteX2" fmla="*/ 1091882 w 1115807"/>
                <a:gd name="connsiteY2" fmla="*/ 436031 h 939268"/>
                <a:gd name="connsiteX3" fmla="*/ 242887 w 1115807"/>
                <a:gd name="connsiteY3" fmla="*/ 939268 h 939268"/>
                <a:gd name="connsiteX4" fmla="*/ 0 w 1115807"/>
                <a:gd name="connsiteY4" fmla="*/ 482755 h 939268"/>
                <a:gd name="connsiteX0" fmla="*/ 28193 w 1144000"/>
                <a:gd name="connsiteY0" fmla="*/ 482755 h 939413"/>
                <a:gd name="connsiteX1" fmla="*/ 832738 w 1144000"/>
                <a:gd name="connsiteY1" fmla="*/ 155 h 939413"/>
                <a:gd name="connsiteX2" fmla="*/ 1120075 w 1144000"/>
                <a:gd name="connsiteY2" fmla="*/ 436031 h 939413"/>
                <a:gd name="connsiteX3" fmla="*/ 271080 w 1144000"/>
                <a:gd name="connsiteY3" fmla="*/ 939268 h 939413"/>
                <a:gd name="connsiteX4" fmla="*/ 28193 w 1144000"/>
                <a:gd name="connsiteY4" fmla="*/ 482755 h 939413"/>
                <a:gd name="connsiteX0" fmla="*/ 25782 w 1141589"/>
                <a:gd name="connsiteY0" fmla="*/ 482755 h 953296"/>
                <a:gd name="connsiteX1" fmla="*/ 830327 w 1141589"/>
                <a:gd name="connsiteY1" fmla="*/ 155 h 953296"/>
                <a:gd name="connsiteX2" fmla="*/ 1117664 w 1141589"/>
                <a:gd name="connsiteY2" fmla="*/ 436031 h 953296"/>
                <a:gd name="connsiteX3" fmla="*/ 268669 w 1141589"/>
                <a:gd name="connsiteY3" fmla="*/ 939268 h 953296"/>
                <a:gd name="connsiteX4" fmla="*/ 25782 w 1141589"/>
                <a:gd name="connsiteY4" fmla="*/ 482755 h 953296"/>
                <a:gd name="connsiteX0" fmla="*/ 28195 w 1144002"/>
                <a:gd name="connsiteY0" fmla="*/ 482755 h 939482"/>
                <a:gd name="connsiteX1" fmla="*/ 832740 w 1144002"/>
                <a:gd name="connsiteY1" fmla="*/ 155 h 939482"/>
                <a:gd name="connsiteX2" fmla="*/ 1120077 w 1144002"/>
                <a:gd name="connsiteY2" fmla="*/ 436031 h 939482"/>
                <a:gd name="connsiteX3" fmla="*/ 271082 w 1144002"/>
                <a:gd name="connsiteY3" fmla="*/ 939268 h 939482"/>
                <a:gd name="connsiteX4" fmla="*/ 28195 w 1144002"/>
                <a:gd name="connsiteY4" fmla="*/ 482755 h 939482"/>
                <a:gd name="connsiteX0" fmla="*/ 28195 w 1155915"/>
                <a:gd name="connsiteY0" fmla="*/ 482744 h 939524"/>
                <a:gd name="connsiteX1" fmla="*/ 832740 w 1155915"/>
                <a:gd name="connsiteY1" fmla="*/ 144 h 939524"/>
                <a:gd name="connsiteX2" fmla="*/ 1120077 w 1155915"/>
                <a:gd name="connsiteY2" fmla="*/ 436020 h 939524"/>
                <a:gd name="connsiteX3" fmla="*/ 271082 w 1155915"/>
                <a:gd name="connsiteY3" fmla="*/ 939257 h 939524"/>
                <a:gd name="connsiteX4" fmla="*/ 28195 w 1155915"/>
                <a:gd name="connsiteY4" fmla="*/ 482744 h 939524"/>
                <a:gd name="connsiteX0" fmla="*/ 28195 w 1157154"/>
                <a:gd name="connsiteY0" fmla="*/ 482744 h 939524"/>
                <a:gd name="connsiteX1" fmla="*/ 832740 w 1157154"/>
                <a:gd name="connsiteY1" fmla="*/ 144 h 939524"/>
                <a:gd name="connsiteX2" fmla="*/ 1120077 w 1157154"/>
                <a:gd name="connsiteY2" fmla="*/ 436020 h 939524"/>
                <a:gd name="connsiteX3" fmla="*/ 271082 w 1157154"/>
                <a:gd name="connsiteY3" fmla="*/ 939257 h 939524"/>
                <a:gd name="connsiteX4" fmla="*/ 28195 w 1157154"/>
                <a:gd name="connsiteY4" fmla="*/ 482744 h 939524"/>
                <a:gd name="connsiteX0" fmla="*/ 28195 w 1167659"/>
                <a:gd name="connsiteY0" fmla="*/ 486721 h 943501"/>
                <a:gd name="connsiteX1" fmla="*/ 832740 w 1167659"/>
                <a:gd name="connsiteY1" fmla="*/ 4121 h 943501"/>
                <a:gd name="connsiteX2" fmla="*/ 1120077 w 1167659"/>
                <a:gd name="connsiteY2" fmla="*/ 439997 h 943501"/>
                <a:gd name="connsiteX3" fmla="*/ 271082 w 1167659"/>
                <a:gd name="connsiteY3" fmla="*/ 943234 h 943501"/>
                <a:gd name="connsiteX4" fmla="*/ 28195 w 1167659"/>
                <a:gd name="connsiteY4" fmla="*/ 486721 h 943501"/>
                <a:gd name="connsiteX0" fmla="*/ 27683 w 1167147"/>
                <a:gd name="connsiteY0" fmla="*/ 486721 h 946978"/>
                <a:gd name="connsiteX1" fmla="*/ 832228 w 1167147"/>
                <a:gd name="connsiteY1" fmla="*/ 4121 h 946978"/>
                <a:gd name="connsiteX2" fmla="*/ 1119565 w 1167147"/>
                <a:gd name="connsiteY2" fmla="*/ 439997 h 946978"/>
                <a:gd name="connsiteX3" fmla="*/ 270570 w 1167147"/>
                <a:gd name="connsiteY3" fmla="*/ 943234 h 946978"/>
                <a:gd name="connsiteX4" fmla="*/ 27683 w 1167147"/>
                <a:gd name="connsiteY4" fmla="*/ 486721 h 946978"/>
                <a:gd name="connsiteX0" fmla="*/ 39010 w 1178474"/>
                <a:gd name="connsiteY0" fmla="*/ 486721 h 947171"/>
                <a:gd name="connsiteX1" fmla="*/ 843555 w 1178474"/>
                <a:gd name="connsiteY1" fmla="*/ 4121 h 947171"/>
                <a:gd name="connsiteX2" fmla="*/ 1130892 w 1178474"/>
                <a:gd name="connsiteY2" fmla="*/ 439997 h 947171"/>
                <a:gd name="connsiteX3" fmla="*/ 281897 w 1178474"/>
                <a:gd name="connsiteY3" fmla="*/ 943234 h 947171"/>
                <a:gd name="connsiteX4" fmla="*/ 39010 w 1178474"/>
                <a:gd name="connsiteY4" fmla="*/ 486721 h 947171"/>
                <a:gd name="connsiteX0" fmla="*/ 40677 w 1158722"/>
                <a:gd name="connsiteY0" fmla="*/ 501930 h 939713"/>
                <a:gd name="connsiteX1" fmla="*/ 835697 w 1158722"/>
                <a:gd name="connsiteY1" fmla="*/ 280 h 939713"/>
                <a:gd name="connsiteX2" fmla="*/ 1123034 w 1158722"/>
                <a:gd name="connsiteY2" fmla="*/ 436156 h 939713"/>
                <a:gd name="connsiteX3" fmla="*/ 274039 w 1158722"/>
                <a:gd name="connsiteY3" fmla="*/ 939393 h 939713"/>
                <a:gd name="connsiteX4" fmla="*/ 40677 w 1158722"/>
                <a:gd name="connsiteY4" fmla="*/ 501930 h 939713"/>
                <a:gd name="connsiteX0" fmla="*/ 40677 w 1171327"/>
                <a:gd name="connsiteY0" fmla="*/ 501930 h 939713"/>
                <a:gd name="connsiteX1" fmla="*/ 835697 w 1171327"/>
                <a:gd name="connsiteY1" fmla="*/ 280 h 939713"/>
                <a:gd name="connsiteX2" fmla="*/ 1123034 w 1171327"/>
                <a:gd name="connsiteY2" fmla="*/ 436156 h 939713"/>
                <a:gd name="connsiteX3" fmla="*/ 274039 w 1171327"/>
                <a:gd name="connsiteY3" fmla="*/ 939393 h 939713"/>
                <a:gd name="connsiteX4" fmla="*/ 40677 w 1171327"/>
                <a:gd name="connsiteY4" fmla="*/ 501930 h 939713"/>
                <a:gd name="connsiteX0" fmla="*/ 20872 w 1151522"/>
                <a:gd name="connsiteY0" fmla="*/ 501930 h 939745"/>
                <a:gd name="connsiteX1" fmla="*/ 815892 w 1151522"/>
                <a:gd name="connsiteY1" fmla="*/ 280 h 939745"/>
                <a:gd name="connsiteX2" fmla="*/ 1103229 w 1151522"/>
                <a:gd name="connsiteY2" fmla="*/ 436156 h 939745"/>
                <a:gd name="connsiteX3" fmla="*/ 254234 w 1151522"/>
                <a:gd name="connsiteY3" fmla="*/ 939393 h 939745"/>
                <a:gd name="connsiteX4" fmla="*/ 20872 w 1151522"/>
                <a:gd name="connsiteY4" fmla="*/ 501930 h 939745"/>
                <a:gd name="connsiteX0" fmla="*/ 20872 w 1151522"/>
                <a:gd name="connsiteY0" fmla="*/ 501930 h 939684"/>
                <a:gd name="connsiteX1" fmla="*/ 815892 w 1151522"/>
                <a:gd name="connsiteY1" fmla="*/ 280 h 939684"/>
                <a:gd name="connsiteX2" fmla="*/ 1103229 w 1151522"/>
                <a:gd name="connsiteY2" fmla="*/ 436156 h 939684"/>
                <a:gd name="connsiteX3" fmla="*/ 254234 w 1151522"/>
                <a:gd name="connsiteY3" fmla="*/ 939393 h 939684"/>
                <a:gd name="connsiteX4" fmla="*/ 20872 w 1151522"/>
                <a:gd name="connsiteY4" fmla="*/ 501930 h 939684"/>
                <a:gd name="connsiteX0" fmla="*/ 20011 w 1150661"/>
                <a:gd name="connsiteY0" fmla="*/ 501930 h 940358"/>
                <a:gd name="connsiteX1" fmla="*/ 815031 w 1150661"/>
                <a:gd name="connsiteY1" fmla="*/ 280 h 940358"/>
                <a:gd name="connsiteX2" fmla="*/ 1102368 w 1150661"/>
                <a:gd name="connsiteY2" fmla="*/ 436156 h 940358"/>
                <a:gd name="connsiteX3" fmla="*/ 253373 w 1150661"/>
                <a:gd name="connsiteY3" fmla="*/ 939393 h 940358"/>
                <a:gd name="connsiteX4" fmla="*/ 20011 w 1150661"/>
                <a:gd name="connsiteY4" fmla="*/ 501930 h 940358"/>
                <a:gd name="connsiteX0" fmla="*/ 24830 w 1155480"/>
                <a:gd name="connsiteY0" fmla="*/ 501930 h 940358"/>
                <a:gd name="connsiteX1" fmla="*/ 819850 w 1155480"/>
                <a:gd name="connsiteY1" fmla="*/ 280 h 940358"/>
                <a:gd name="connsiteX2" fmla="*/ 1107187 w 1155480"/>
                <a:gd name="connsiteY2" fmla="*/ 436156 h 940358"/>
                <a:gd name="connsiteX3" fmla="*/ 258192 w 1155480"/>
                <a:gd name="connsiteY3" fmla="*/ 939393 h 940358"/>
                <a:gd name="connsiteX4" fmla="*/ 24830 w 1155480"/>
                <a:gd name="connsiteY4" fmla="*/ 501930 h 940358"/>
                <a:gd name="connsiteX0" fmla="*/ 29260 w 1146763"/>
                <a:gd name="connsiteY0" fmla="*/ 501948 h 921406"/>
                <a:gd name="connsiteX1" fmla="*/ 824280 w 1146763"/>
                <a:gd name="connsiteY1" fmla="*/ 298 h 921406"/>
                <a:gd name="connsiteX2" fmla="*/ 1111617 w 1146763"/>
                <a:gd name="connsiteY2" fmla="*/ 436174 h 921406"/>
                <a:gd name="connsiteX3" fmla="*/ 256272 w 1146763"/>
                <a:gd name="connsiteY3" fmla="*/ 920361 h 921406"/>
                <a:gd name="connsiteX4" fmla="*/ 29260 w 1146763"/>
                <a:gd name="connsiteY4" fmla="*/ 501948 h 921406"/>
                <a:gd name="connsiteX0" fmla="*/ 29260 w 1146274"/>
                <a:gd name="connsiteY0" fmla="*/ 506073 h 925531"/>
                <a:gd name="connsiteX1" fmla="*/ 824280 w 1146274"/>
                <a:gd name="connsiteY1" fmla="*/ 4423 h 925531"/>
                <a:gd name="connsiteX2" fmla="*/ 1111617 w 1146274"/>
                <a:gd name="connsiteY2" fmla="*/ 440299 h 925531"/>
                <a:gd name="connsiteX3" fmla="*/ 256272 w 1146274"/>
                <a:gd name="connsiteY3" fmla="*/ 924486 h 925531"/>
                <a:gd name="connsiteX4" fmla="*/ 29260 w 1146274"/>
                <a:gd name="connsiteY4" fmla="*/ 506073 h 925531"/>
                <a:gd name="connsiteX0" fmla="*/ 30196 w 1130835"/>
                <a:gd name="connsiteY0" fmla="*/ 502128 h 921021"/>
                <a:gd name="connsiteX1" fmla="*/ 825216 w 1130835"/>
                <a:gd name="connsiteY1" fmla="*/ 478 h 921021"/>
                <a:gd name="connsiteX2" fmla="*/ 1106203 w 1130835"/>
                <a:gd name="connsiteY2" fmla="*/ 420479 h 921021"/>
                <a:gd name="connsiteX3" fmla="*/ 257208 w 1130835"/>
                <a:gd name="connsiteY3" fmla="*/ 920541 h 921021"/>
                <a:gd name="connsiteX4" fmla="*/ 30196 w 1130835"/>
                <a:gd name="connsiteY4" fmla="*/ 502128 h 921021"/>
                <a:gd name="connsiteX0" fmla="*/ 30196 w 1135176"/>
                <a:gd name="connsiteY0" fmla="*/ 502640 h 921533"/>
                <a:gd name="connsiteX1" fmla="*/ 825216 w 1135176"/>
                <a:gd name="connsiteY1" fmla="*/ 990 h 921533"/>
                <a:gd name="connsiteX2" fmla="*/ 1106203 w 1135176"/>
                <a:gd name="connsiteY2" fmla="*/ 420991 h 921533"/>
                <a:gd name="connsiteX3" fmla="*/ 257208 w 1135176"/>
                <a:gd name="connsiteY3" fmla="*/ 921053 h 921533"/>
                <a:gd name="connsiteX4" fmla="*/ 30196 w 1135176"/>
                <a:gd name="connsiteY4" fmla="*/ 502640 h 921533"/>
                <a:gd name="connsiteX0" fmla="*/ 30196 w 1136425"/>
                <a:gd name="connsiteY0" fmla="*/ 502640 h 921533"/>
                <a:gd name="connsiteX1" fmla="*/ 825216 w 1136425"/>
                <a:gd name="connsiteY1" fmla="*/ 990 h 921533"/>
                <a:gd name="connsiteX2" fmla="*/ 1106203 w 1136425"/>
                <a:gd name="connsiteY2" fmla="*/ 420991 h 921533"/>
                <a:gd name="connsiteX3" fmla="*/ 257208 w 1136425"/>
                <a:gd name="connsiteY3" fmla="*/ 921053 h 921533"/>
                <a:gd name="connsiteX4" fmla="*/ 30196 w 1136425"/>
                <a:gd name="connsiteY4" fmla="*/ 502640 h 921533"/>
                <a:gd name="connsiteX0" fmla="*/ 30196 w 1136147"/>
                <a:gd name="connsiteY0" fmla="*/ 505203 h 924096"/>
                <a:gd name="connsiteX1" fmla="*/ 825216 w 1136147"/>
                <a:gd name="connsiteY1" fmla="*/ 3553 h 924096"/>
                <a:gd name="connsiteX2" fmla="*/ 1106203 w 1136147"/>
                <a:gd name="connsiteY2" fmla="*/ 423554 h 924096"/>
                <a:gd name="connsiteX3" fmla="*/ 257208 w 1136147"/>
                <a:gd name="connsiteY3" fmla="*/ 923616 h 924096"/>
                <a:gd name="connsiteX4" fmla="*/ 30196 w 1136147"/>
                <a:gd name="connsiteY4" fmla="*/ 505203 h 924096"/>
                <a:gd name="connsiteX0" fmla="*/ 30196 w 1135496"/>
                <a:gd name="connsiteY0" fmla="*/ 503056 h 921949"/>
                <a:gd name="connsiteX1" fmla="*/ 825216 w 1135496"/>
                <a:gd name="connsiteY1" fmla="*/ 1406 h 921949"/>
                <a:gd name="connsiteX2" fmla="*/ 1106203 w 1135496"/>
                <a:gd name="connsiteY2" fmla="*/ 421407 h 921949"/>
                <a:gd name="connsiteX3" fmla="*/ 257208 w 1135496"/>
                <a:gd name="connsiteY3" fmla="*/ 921469 h 921949"/>
                <a:gd name="connsiteX4" fmla="*/ 30196 w 1135496"/>
                <a:gd name="connsiteY4" fmla="*/ 503056 h 921949"/>
                <a:gd name="connsiteX0" fmla="*/ 30220 w 1135520"/>
                <a:gd name="connsiteY0" fmla="*/ 503056 h 921790"/>
                <a:gd name="connsiteX1" fmla="*/ 825240 w 1135520"/>
                <a:gd name="connsiteY1" fmla="*/ 1406 h 921790"/>
                <a:gd name="connsiteX2" fmla="*/ 1106227 w 1135520"/>
                <a:gd name="connsiteY2" fmla="*/ 421407 h 921790"/>
                <a:gd name="connsiteX3" fmla="*/ 257232 w 1135520"/>
                <a:gd name="connsiteY3" fmla="*/ 921469 h 921790"/>
                <a:gd name="connsiteX4" fmla="*/ 30220 w 1135520"/>
                <a:gd name="connsiteY4" fmla="*/ 503056 h 921790"/>
                <a:gd name="connsiteX0" fmla="*/ 36011 w 1141311"/>
                <a:gd name="connsiteY0" fmla="*/ 503056 h 921790"/>
                <a:gd name="connsiteX1" fmla="*/ 831031 w 1141311"/>
                <a:gd name="connsiteY1" fmla="*/ 1406 h 921790"/>
                <a:gd name="connsiteX2" fmla="*/ 1112018 w 1141311"/>
                <a:gd name="connsiteY2" fmla="*/ 421407 h 921790"/>
                <a:gd name="connsiteX3" fmla="*/ 263023 w 1141311"/>
                <a:gd name="connsiteY3" fmla="*/ 921469 h 921790"/>
                <a:gd name="connsiteX4" fmla="*/ 36011 w 1141311"/>
                <a:gd name="connsiteY4" fmla="*/ 503056 h 921790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564"/>
                <a:gd name="connsiteX1" fmla="*/ 831031 w 1141119"/>
                <a:gd name="connsiteY1" fmla="*/ 3180 h 923564"/>
                <a:gd name="connsiteX2" fmla="*/ 1112018 w 1141119"/>
                <a:gd name="connsiteY2" fmla="*/ 423181 h 923564"/>
                <a:gd name="connsiteX3" fmla="*/ 263023 w 1141119"/>
                <a:gd name="connsiteY3" fmla="*/ 923243 h 923564"/>
                <a:gd name="connsiteX4" fmla="*/ 36011 w 1141119"/>
                <a:gd name="connsiteY4" fmla="*/ 504830 h 923564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  <a:gd name="connsiteX0" fmla="*/ 36011 w 1141119"/>
                <a:gd name="connsiteY0" fmla="*/ 504830 h 923243"/>
                <a:gd name="connsiteX1" fmla="*/ 831031 w 1141119"/>
                <a:gd name="connsiteY1" fmla="*/ 3180 h 923243"/>
                <a:gd name="connsiteX2" fmla="*/ 1112018 w 1141119"/>
                <a:gd name="connsiteY2" fmla="*/ 423181 h 923243"/>
                <a:gd name="connsiteX3" fmla="*/ 263023 w 1141119"/>
                <a:gd name="connsiteY3" fmla="*/ 923243 h 923243"/>
                <a:gd name="connsiteX4" fmla="*/ 36011 w 1141119"/>
                <a:gd name="connsiteY4" fmla="*/ 504830 h 92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119" h="923243">
                  <a:moveTo>
                    <a:pt x="36011" y="504830"/>
                  </a:moveTo>
                  <a:cubicBezTo>
                    <a:pt x="161776" y="361888"/>
                    <a:pt x="601860" y="67440"/>
                    <a:pt x="831031" y="3180"/>
                  </a:cubicBezTo>
                  <a:cubicBezTo>
                    <a:pt x="1047075" y="-34367"/>
                    <a:pt x="1209861" y="269837"/>
                    <a:pt x="1112018" y="423181"/>
                  </a:cubicBezTo>
                  <a:cubicBezTo>
                    <a:pt x="986508" y="562402"/>
                    <a:pt x="470933" y="904078"/>
                    <a:pt x="263023" y="923243"/>
                  </a:cubicBezTo>
                  <a:cubicBezTo>
                    <a:pt x="83474" y="912851"/>
                    <a:pt x="-72944" y="691511"/>
                    <a:pt x="36011" y="504830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3" name="Freeform: Shape 2842">
              <a:extLst>
                <a:ext uri="{FF2B5EF4-FFF2-40B4-BE49-F238E27FC236}">
                  <a16:creationId xmlns:a16="http://schemas.microsoft.com/office/drawing/2014/main" id="{3E241043-CB4D-C904-5E8B-2C0BB94934A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99091" y="12451202"/>
              <a:ext cx="173502" cy="204293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6668 w 348423"/>
                <a:gd name="connsiteY0" fmla="*/ 0 h 226752"/>
                <a:gd name="connsiteX1" fmla="*/ 185255 w 348423"/>
                <a:gd name="connsiteY1" fmla="*/ 223835 h 226752"/>
                <a:gd name="connsiteX2" fmla="*/ 270980 w 348423"/>
                <a:gd name="connsiteY2" fmla="*/ 119062 h 226752"/>
                <a:gd name="connsiteX0" fmla="*/ 0 w 214312"/>
                <a:gd name="connsiteY0" fmla="*/ 0 h 119062"/>
                <a:gd name="connsiteX1" fmla="*/ 214312 w 214312"/>
                <a:gd name="connsiteY1" fmla="*/ 119062 h 119062"/>
                <a:gd name="connsiteX0" fmla="*/ 0 w 157162"/>
                <a:gd name="connsiteY0" fmla="*/ 0 h 211931"/>
                <a:gd name="connsiteX1" fmla="*/ 157162 w 157162"/>
                <a:gd name="connsiteY1" fmla="*/ 211931 h 211931"/>
                <a:gd name="connsiteX0" fmla="*/ 0 w 121443"/>
                <a:gd name="connsiteY0" fmla="*/ 0 h 219075"/>
                <a:gd name="connsiteX1" fmla="*/ 121443 w 121443"/>
                <a:gd name="connsiteY1" fmla="*/ 219075 h 219075"/>
                <a:gd name="connsiteX0" fmla="*/ 43185 w 164628"/>
                <a:gd name="connsiteY0" fmla="*/ 15191 h 234266"/>
                <a:gd name="connsiteX1" fmla="*/ 164628 w 164628"/>
                <a:gd name="connsiteY1" fmla="*/ 234266 h 234266"/>
                <a:gd name="connsiteX0" fmla="*/ 46324 w 146335"/>
                <a:gd name="connsiteY0" fmla="*/ 16008 h 220796"/>
                <a:gd name="connsiteX1" fmla="*/ 146335 w 146335"/>
                <a:gd name="connsiteY1" fmla="*/ 220796 h 220796"/>
                <a:gd name="connsiteX0" fmla="*/ 44876 w 154412"/>
                <a:gd name="connsiteY0" fmla="*/ 21549 h 157281"/>
                <a:gd name="connsiteX1" fmla="*/ 154412 w 154412"/>
                <a:gd name="connsiteY1" fmla="*/ 157281 h 157281"/>
                <a:gd name="connsiteX0" fmla="*/ 39223 w 148909"/>
                <a:gd name="connsiteY0" fmla="*/ 10773 h 177024"/>
                <a:gd name="connsiteX1" fmla="*/ 148759 w 148909"/>
                <a:gd name="connsiteY1" fmla="*/ 146505 h 177024"/>
                <a:gd name="connsiteX0" fmla="*/ 51634 w 161304"/>
                <a:gd name="connsiteY0" fmla="*/ 5548 h 173497"/>
                <a:gd name="connsiteX1" fmla="*/ 161170 w 161304"/>
                <a:gd name="connsiteY1" fmla="*/ 141280 h 173497"/>
                <a:gd name="connsiteX0" fmla="*/ 53243 w 151013"/>
                <a:gd name="connsiteY0" fmla="*/ 5745 h 162772"/>
                <a:gd name="connsiteX1" fmla="*/ 150873 w 151013"/>
                <a:gd name="connsiteY1" fmla="*/ 129571 h 162772"/>
                <a:gd name="connsiteX0" fmla="*/ 57160 w 128751"/>
                <a:gd name="connsiteY0" fmla="*/ 6094 h 145779"/>
                <a:gd name="connsiteX1" fmla="*/ 128596 w 128751"/>
                <a:gd name="connsiteY1" fmla="*/ 110870 h 145779"/>
                <a:gd name="connsiteX0" fmla="*/ 89882 w 161436"/>
                <a:gd name="connsiteY0" fmla="*/ 16990 h 153264"/>
                <a:gd name="connsiteX1" fmla="*/ 161318 w 161436"/>
                <a:gd name="connsiteY1" fmla="*/ 121766 h 153264"/>
                <a:gd name="connsiteX0" fmla="*/ 99192 w 170628"/>
                <a:gd name="connsiteY0" fmla="*/ 13376 h 190498"/>
                <a:gd name="connsiteX1" fmla="*/ 170628 w 170628"/>
                <a:gd name="connsiteY1" fmla="*/ 118152 h 190498"/>
                <a:gd name="connsiteX0" fmla="*/ 128589 w 200025"/>
                <a:gd name="connsiteY0" fmla="*/ 0 h 178278"/>
                <a:gd name="connsiteX1" fmla="*/ 53537 w 200025"/>
                <a:gd name="connsiteY1" fmla="*/ 104313 h 178278"/>
                <a:gd name="connsiteX2" fmla="*/ 200025 w 200025"/>
                <a:gd name="connsiteY2" fmla="*/ 104776 h 178278"/>
                <a:gd name="connsiteX0" fmla="*/ 75984 w 147420"/>
                <a:gd name="connsiteY0" fmla="*/ 0 h 214750"/>
                <a:gd name="connsiteX1" fmla="*/ 932 w 147420"/>
                <a:gd name="connsiteY1" fmla="*/ 104313 h 214750"/>
                <a:gd name="connsiteX2" fmla="*/ 147420 w 147420"/>
                <a:gd name="connsiteY2" fmla="*/ 104776 h 214750"/>
                <a:gd name="connsiteX0" fmla="*/ 78300 w 149736"/>
                <a:gd name="connsiteY0" fmla="*/ 0 h 218983"/>
                <a:gd name="connsiteX1" fmla="*/ 3248 w 149736"/>
                <a:gd name="connsiteY1" fmla="*/ 104313 h 218983"/>
                <a:gd name="connsiteX2" fmla="*/ 149736 w 149736"/>
                <a:gd name="connsiteY2" fmla="*/ 104776 h 218983"/>
                <a:gd name="connsiteX0" fmla="*/ 88401 w 159837"/>
                <a:gd name="connsiteY0" fmla="*/ 0 h 229581"/>
                <a:gd name="connsiteX1" fmla="*/ 13349 w 159837"/>
                <a:gd name="connsiteY1" fmla="*/ 104313 h 229581"/>
                <a:gd name="connsiteX2" fmla="*/ 159837 w 159837"/>
                <a:gd name="connsiteY2" fmla="*/ 104776 h 229581"/>
                <a:gd name="connsiteX0" fmla="*/ 100319 w 171755"/>
                <a:gd name="connsiteY0" fmla="*/ 30850 h 260431"/>
                <a:gd name="connsiteX1" fmla="*/ 25267 w 171755"/>
                <a:gd name="connsiteY1" fmla="*/ 135163 h 260431"/>
                <a:gd name="connsiteX2" fmla="*/ 171755 w 171755"/>
                <a:gd name="connsiteY2" fmla="*/ 135626 h 260431"/>
                <a:gd name="connsiteX0" fmla="*/ 100319 w 173835"/>
                <a:gd name="connsiteY0" fmla="*/ 30850 h 246979"/>
                <a:gd name="connsiteX1" fmla="*/ 25267 w 173835"/>
                <a:gd name="connsiteY1" fmla="*/ 135163 h 246979"/>
                <a:gd name="connsiteX2" fmla="*/ 171755 w 173835"/>
                <a:gd name="connsiteY2" fmla="*/ 135626 h 246979"/>
                <a:gd name="connsiteX0" fmla="*/ 100319 w 177753"/>
                <a:gd name="connsiteY0" fmla="*/ 30850 h 244918"/>
                <a:gd name="connsiteX1" fmla="*/ 25267 w 177753"/>
                <a:gd name="connsiteY1" fmla="*/ 135163 h 244918"/>
                <a:gd name="connsiteX2" fmla="*/ 171755 w 177753"/>
                <a:gd name="connsiteY2" fmla="*/ 135626 h 244918"/>
                <a:gd name="connsiteX0" fmla="*/ 100319 w 185822"/>
                <a:gd name="connsiteY0" fmla="*/ 30850 h 230575"/>
                <a:gd name="connsiteX1" fmla="*/ 25267 w 185822"/>
                <a:gd name="connsiteY1" fmla="*/ 135163 h 230575"/>
                <a:gd name="connsiteX2" fmla="*/ 171755 w 185822"/>
                <a:gd name="connsiteY2" fmla="*/ 135626 h 230575"/>
                <a:gd name="connsiteX0" fmla="*/ 100319 w 185025"/>
                <a:gd name="connsiteY0" fmla="*/ 30850 h 234656"/>
                <a:gd name="connsiteX1" fmla="*/ 25267 w 185025"/>
                <a:gd name="connsiteY1" fmla="*/ 135163 h 234656"/>
                <a:gd name="connsiteX2" fmla="*/ 171755 w 185025"/>
                <a:gd name="connsiteY2" fmla="*/ 135626 h 234656"/>
                <a:gd name="connsiteX0" fmla="*/ 92794 w 177500"/>
                <a:gd name="connsiteY0" fmla="*/ 32869 h 236675"/>
                <a:gd name="connsiteX1" fmla="*/ 17742 w 177500"/>
                <a:gd name="connsiteY1" fmla="*/ 137182 h 236675"/>
                <a:gd name="connsiteX2" fmla="*/ 164230 w 177500"/>
                <a:gd name="connsiteY2" fmla="*/ 137645 h 236675"/>
                <a:gd name="connsiteX0" fmla="*/ 94650 w 179356"/>
                <a:gd name="connsiteY0" fmla="*/ 32869 h 236675"/>
                <a:gd name="connsiteX1" fmla="*/ 19598 w 179356"/>
                <a:gd name="connsiteY1" fmla="*/ 137182 h 236675"/>
                <a:gd name="connsiteX2" fmla="*/ 166086 w 179356"/>
                <a:gd name="connsiteY2" fmla="*/ 137645 h 236675"/>
                <a:gd name="connsiteX0" fmla="*/ 92729 w 177592"/>
                <a:gd name="connsiteY0" fmla="*/ 30030 h 241168"/>
                <a:gd name="connsiteX1" fmla="*/ 20059 w 177592"/>
                <a:gd name="connsiteY1" fmla="*/ 153393 h 241168"/>
                <a:gd name="connsiteX2" fmla="*/ 164165 w 177592"/>
                <a:gd name="connsiteY2" fmla="*/ 134806 h 241168"/>
                <a:gd name="connsiteX0" fmla="*/ 110527 w 198430"/>
                <a:gd name="connsiteY0" fmla="*/ 37859 h 267127"/>
                <a:gd name="connsiteX1" fmla="*/ 37857 w 198430"/>
                <a:gd name="connsiteY1" fmla="*/ 161222 h 267127"/>
                <a:gd name="connsiteX2" fmla="*/ 181963 w 198430"/>
                <a:gd name="connsiteY2" fmla="*/ 142635 h 267127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102131 w 188467"/>
                <a:gd name="connsiteY0" fmla="*/ 32561 h 250032"/>
                <a:gd name="connsiteX1" fmla="*/ 29461 w 188467"/>
                <a:gd name="connsiteY1" fmla="*/ 155924 h 250032"/>
                <a:gd name="connsiteX2" fmla="*/ 173567 w 188467"/>
                <a:gd name="connsiteY2" fmla="*/ 137337 h 250032"/>
                <a:gd name="connsiteX0" fmla="*/ 95542 w 179176"/>
                <a:gd name="connsiteY0" fmla="*/ 33951 h 237654"/>
                <a:gd name="connsiteX1" fmla="*/ 22872 w 179176"/>
                <a:gd name="connsiteY1" fmla="*/ 157314 h 237654"/>
                <a:gd name="connsiteX2" fmla="*/ 166978 w 179176"/>
                <a:gd name="connsiteY2" fmla="*/ 138727 h 237654"/>
                <a:gd name="connsiteX0" fmla="*/ 111241 w 193902"/>
                <a:gd name="connsiteY0" fmla="*/ 36992 h 234836"/>
                <a:gd name="connsiteX1" fmla="*/ 19521 w 193902"/>
                <a:gd name="connsiteY1" fmla="*/ 143687 h 234836"/>
                <a:gd name="connsiteX2" fmla="*/ 182677 w 193902"/>
                <a:gd name="connsiteY2" fmla="*/ 141768 h 234836"/>
                <a:gd name="connsiteX0" fmla="*/ 116245 w 200889"/>
                <a:gd name="connsiteY0" fmla="*/ 35769 h 246305"/>
                <a:gd name="connsiteX1" fmla="*/ 24525 w 200889"/>
                <a:gd name="connsiteY1" fmla="*/ 142464 h 246305"/>
                <a:gd name="connsiteX2" fmla="*/ 187681 w 200889"/>
                <a:gd name="connsiteY2" fmla="*/ 140545 h 246305"/>
                <a:gd name="connsiteX0" fmla="*/ 116245 w 210076"/>
                <a:gd name="connsiteY0" fmla="*/ 35769 h 229614"/>
                <a:gd name="connsiteX1" fmla="*/ 24525 w 210076"/>
                <a:gd name="connsiteY1" fmla="*/ 142464 h 229614"/>
                <a:gd name="connsiteX2" fmla="*/ 187681 w 210076"/>
                <a:gd name="connsiteY2" fmla="*/ 140545 h 229614"/>
                <a:gd name="connsiteX0" fmla="*/ 116245 w 207482"/>
                <a:gd name="connsiteY0" fmla="*/ 35769 h 229614"/>
                <a:gd name="connsiteX1" fmla="*/ 24525 w 207482"/>
                <a:gd name="connsiteY1" fmla="*/ 142464 h 229614"/>
                <a:gd name="connsiteX2" fmla="*/ 187681 w 207482"/>
                <a:gd name="connsiteY2" fmla="*/ 140545 h 229614"/>
                <a:gd name="connsiteX0" fmla="*/ 84474 w 179697"/>
                <a:gd name="connsiteY0" fmla="*/ 36217 h 229032"/>
                <a:gd name="connsiteX1" fmla="*/ 33235 w 179697"/>
                <a:gd name="connsiteY1" fmla="*/ 140531 h 229032"/>
                <a:gd name="connsiteX2" fmla="*/ 155910 w 179697"/>
                <a:gd name="connsiteY2" fmla="*/ 140993 h 229032"/>
                <a:gd name="connsiteX0" fmla="*/ 89727 w 184139"/>
                <a:gd name="connsiteY0" fmla="*/ 36676 h 228478"/>
                <a:gd name="connsiteX1" fmla="*/ 31345 w 184139"/>
                <a:gd name="connsiteY1" fmla="*/ 138608 h 228478"/>
                <a:gd name="connsiteX2" fmla="*/ 161163 w 184139"/>
                <a:gd name="connsiteY2" fmla="*/ 141452 h 228478"/>
                <a:gd name="connsiteX0" fmla="*/ 87415 w 181123"/>
                <a:gd name="connsiteY0" fmla="*/ 37271 h 229073"/>
                <a:gd name="connsiteX1" fmla="*/ 29033 w 181123"/>
                <a:gd name="connsiteY1" fmla="*/ 139203 h 229073"/>
                <a:gd name="connsiteX2" fmla="*/ 158851 w 181123"/>
                <a:gd name="connsiteY2" fmla="*/ 142047 h 229073"/>
                <a:gd name="connsiteX0" fmla="*/ 86905 w 180613"/>
                <a:gd name="connsiteY0" fmla="*/ 25854 h 217656"/>
                <a:gd name="connsiteX1" fmla="*/ 28523 w 180613"/>
                <a:gd name="connsiteY1" fmla="*/ 127786 h 217656"/>
                <a:gd name="connsiteX2" fmla="*/ 158341 w 180613"/>
                <a:gd name="connsiteY2" fmla="*/ 130630 h 217656"/>
                <a:gd name="connsiteX0" fmla="*/ 86905 w 173502"/>
                <a:gd name="connsiteY0" fmla="*/ 25854 h 204293"/>
                <a:gd name="connsiteX1" fmla="*/ 28523 w 173502"/>
                <a:gd name="connsiteY1" fmla="*/ 127786 h 204293"/>
                <a:gd name="connsiteX2" fmla="*/ 158341 w 173502"/>
                <a:gd name="connsiteY2" fmla="*/ 130630 h 20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3502" h="204293">
                  <a:moveTo>
                    <a:pt x="86905" y="25854"/>
                  </a:moveTo>
                  <a:cubicBezTo>
                    <a:pt x="14264" y="-39388"/>
                    <a:pt x="-33326" y="27786"/>
                    <a:pt x="28523" y="127786"/>
                  </a:cubicBezTo>
                  <a:cubicBezTo>
                    <a:pt x="86848" y="222088"/>
                    <a:pt x="217871" y="236198"/>
                    <a:pt x="158341" y="130630"/>
                  </a:cubicBezTo>
                </a:path>
              </a:pathLst>
            </a:custGeom>
            <a:noFill/>
            <a:ln w="38100" cap="rnd">
              <a:solidFill>
                <a:srgbClr val="D9921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4" name="Freeform: Shape 2843">
              <a:extLst>
                <a:ext uri="{FF2B5EF4-FFF2-40B4-BE49-F238E27FC236}">
                  <a16:creationId xmlns:a16="http://schemas.microsoft.com/office/drawing/2014/main" id="{076DB589-9E93-77CB-A78B-D1E8429C3D9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44153" y="12241022"/>
              <a:ext cx="445294" cy="340518"/>
            </a:xfrm>
            <a:custGeom>
              <a:avLst/>
              <a:gdLst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400050"/>
                <a:gd name="connsiteY0" fmla="*/ 0 h 1223962"/>
                <a:gd name="connsiteX1" fmla="*/ 400050 w 400050"/>
                <a:gd name="connsiteY1" fmla="*/ 1223962 h 1223962"/>
                <a:gd name="connsiteX0" fmla="*/ 0 w 376237"/>
                <a:gd name="connsiteY0" fmla="*/ 0 h 1185862"/>
                <a:gd name="connsiteX1" fmla="*/ 376237 w 376237"/>
                <a:gd name="connsiteY1" fmla="*/ 1185862 h 1185862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347662"/>
                <a:gd name="connsiteY0" fmla="*/ 0 h 1195387"/>
                <a:gd name="connsiteX1" fmla="*/ 347662 w 347662"/>
                <a:gd name="connsiteY1" fmla="*/ 1195387 h 1195387"/>
                <a:gd name="connsiteX0" fmla="*/ 0 w 147637"/>
                <a:gd name="connsiteY0" fmla="*/ 0 h 842962"/>
                <a:gd name="connsiteX1" fmla="*/ 147637 w 147637"/>
                <a:gd name="connsiteY1" fmla="*/ 842962 h 842962"/>
                <a:gd name="connsiteX0" fmla="*/ 0 w 161924"/>
                <a:gd name="connsiteY0" fmla="*/ 0 h 847724"/>
                <a:gd name="connsiteX1" fmla="*/ 161924 w 161924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85737"/>
                <a:gd name="connsiteY0" fmla="*/ 0 h 847724"/>
                <a:gd name="connsiteX1" fmla="*/ 185737 w 185737"/>
                <a:gd name="connsiteY1" fmla="*/ 847724 h 847724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176212"/>
                <a:gd name="connsiteY0" fmla="*/ 0 h 862011"/>
                <a:gd name="connsiteX1" fmla="*/ 176212 w 176212"/>
                <a:gd name="connsiteY1" fmla="*/ 862011 h 862011"/>
                <a:gd name="connsiteX0" fmla="*/ 0 w 204787"/>
                <a:gd name="connsiteY0" fmla="*/ 0 h 862011"/>
                <a:gd name="connsiteX1" fmla="*/ 204787 w 204787"/>
                <a:gd name="connsiteY1" fmla="*/ 862011 h 862011"/>
                <a:gd name="connsiteX0" fmla="*/ 0 w 233362"/>
                <a:gd name="connsiteY0" fmla="*/ 0 h 857249"/>
                <a:gd name="connsiteX1" fmla="*/ 233362 w 233362"/>
                <a:gd name="connsiteY1" fmla="*/ 857249 h 857249"/>
                <a:gd name="connsiteX0" fmla="*/ 0 w 209550"/>
                <a:gd name="connsiteY0" fmla="*/ 0 h 862011"/>
                <a:gd name="connsiteX1" fmla="*/ 209550 w 209550"/>
                <a:gd name="connsiteY1" fmla="*/ 862011 h 862011"/>
                <a:gd name="connsiteX0" fmla="*/ 0 w 185738"/>
                <a:gd name="connsiteY0" fmla="*/ 0 h 885824"/>
                <a:gd name="connsiteX1" fmla="*/ 185738 w 185738"/>
                <a:gd name="connsiteY1" fmla="*/ 885824 h 885824"/>
                <a:gd name="connsiteX0" fmla="*/ 0 w 180975"/>
                <a:gd name="connsiteY0" fmla="*/ 0 h 909637"/>
                <a:gd name="connsiteX1" fmla="*/ 180975 w 180975"/>
                <a:gd name="connsiteY1" fmla="*/ 909637 h 909637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0 w 190500"/>
                <a:gd name="connsiteY0" fmla="*/ 0 h 923925"/>
                <a:gd name="connsiteX1" fmla="*/ 190500 w 190500"/>
                <a:gd name="connsiteY1" fmla="*/ 923925 h 923925"/>
                <a:gd name="connsiteX0" fmla="*/ 349293 w 365276"/>
                <a:gd name="connsiteY0" fmla="*/ 0 h 285750"/>
                <a:gd name="connsiteX1" fmla="*/ 1630 w 365276"/>
                <a:gd name="connsiteY1" fmla="*/ 285750 h 285750"/>
                <a:gd name="connsiteX0" fmla="*/ 382529 w 397618"/>
                <a:gd name="connsiteY0" fmla="*/ 0 h 290513"/>
                <a:gd name="connsiteX1" fmla="*/ 1529 w 397618"/>
                <a:gd name="connsiteY1" fmla="*/ 290513 h 290513"/>
                <a:gd name="connsiteX0" fmla="*/ 381000 w 399748"/>
                <a:gd name="connsiteY0" fmla="*/ 0 h 290513"/>
                <a:gd name="connsiteX1" fmla="*/ 0 w 399748"/>
                <a:gd name="connsiteY1" fmla="*/ 290513 h 290513"/>
                <a:gd name="connsiteX0" fmla="*/ 381000 w 381000"/>
                <a:gd name="connsiteY0" fmla="*/ 0 h 290513"/>
                <a:gd name="connsiteX1" fmla="*/ 0 w 381000"/>
                <a:gd name="connsiteY1" fmla="*/ 290513 h 290513"/>
                <a:gd name="connsiteX0" fmla="*/ 361950 w 361950"/>
                <a:gd name="connsiteY0" fmla="*/ 0 h 292894"/>
                <a:gd name="connsiteX1" fmla="*/ 0 w 361950"/>
                <a:gd name="connsiteY1" fmla="*/ 292894 h 292894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373856 w 373856"/>
                <a:gd name="connsiteY0" fmla="*/ 0 h 295275"/>
                <a:gd name="connsiteX1" fmla="*/ 0 w 373856"/>
                <a:gd name="connsiteY1" fmla="*/ 295275 h 295275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38150 w 438150"/>
                <a:gd name="connsiteY0" fmla="*/ 0 h 342899"/>
                <a:gd name="connsiteX1" fmla="*/ 0 w 438150"/>
                <a:gd name="connsiteY1" fmla="*/ 342899 h 342899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  <a:gd name="connsiteX0" fmla="*/ 445294 w 445294"/>
                <a:gd name="connsiteY0" fmla="*/ 0 h 340518"/>
                <a:gd name="connsiteX1" fmla="*/ 0 w 445294"/>
                <a:gd name="connsiteY1" fmla="*/ 340518 h 34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5294" h="340518">
                  <a:moveTo>
                    <a:pt x="445294" y="0"/>
                  </a:moveTo>
                  <a:cubicBezTo>
                    <a:pt x="292894" y="141286"/>
                    <a:pt x="102392" y="275431"/>
                    <a:pt x="0" y="340518"/>
                  </a:cubicBezTo>
                </a:path>
              </a:pathLst>
            </a:custGeom>
            <a:noFill/>
            <a:ln w="190500" cap="rnd">
              <a:solidFill>
                <a:srgbClr val="3A96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52" name="Rectangle 2851">
              <a:extLst>
                <a:ext uri="{FF2B5EF4-FFF2-40B4-BE49-F238E27FC236}">
                  <a16:creationId xmlns:a16="http://schemas.microsoft.com/office/drawing/2014/main" id="{3DFAC0F6-5727-5CF7-25C6-B04ABF6629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675266" y="12499746"/>
              <a:ext cx="223837" cy="264318"/>
            </a:xfrm>
            <a:custGeom>
              <a:avLst/>
              <a:gdLst>
                <a:gd name="connsiteX0" fmla="*/ 0 w 276225"/>
                <a:gd name="connsiteY0" fmla="*/ 0 h 340518"/>
                <a:gd name="connsiteX1" fmla="*/ 276225 w 276225"/>
                <a:gd name="connsiteY1" fmla="*/ 0 h 340518"/>
                <a:gd name="connsiteX2" fmla="*/ 276225 w 276225"/>
                <a:gd name="connsiteY2" fmla="*/ 340518 h 340518"/>
                <a:gd name="connsiteX3" fmla="*/ 0 w 276225"/>
                <a:gd name="connsiteY3" fmla="*/ 340518 h 340518"/>
                <a:gd name="connsiteX4" fmla="*/ 0 w 276225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0 w 376237"/>
                <a:gd name="connsiteY0" fmla="*/ 0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0 w 376237"/>
                <a:gd name="connsiteY4" fmla="*/ 0 h 340518"/>
                <a:gd name="connsiteX0" fmla="*/ 61912 w 376237"/>
                <a:gd name="connsiteY0" fmla="*/ 90488 h 340518"/>
                <a:gd name="connsiteX1" fmla="*/ 276225 w 376237"/>
                <a:gd name="connsiteY1" fmla="*/ 0 h 340518"/>
                <a:gd name="connsiteX2" fmla="*/ 376237 w 376237"/>
                <a:gd name="connsiteY2" fmla="*/ 150018 h 340518"/>
                <a:gd name="connsiteX3" fmla="*/ 0 w 376237"/>
                <a:gd name="connsiteY3" fmla="*/ 340518 h 340518"/>
                <a:gd name="connsiteX4" fmla="*/ 61912 w 376237"/>
                <a:gd name="connsiteY4" fmla="*/ 90488 h 340518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314325"/>
                <a:gd name="connsiteY0" fmla="*/ 90488 h 278606"/>
                <a:gd name="connsiteX1" fmla="*/ 214313 w 314325"/>
                <a:gd name="connsiteY1" fmla="*/ 0 h 278606"/>
                <a:gd name="connsiteX2" fmla="*/ 314325 w 314325"/>
                <a:gd name="connsiteY2" fmla="*/ 150018 h 278606"/>
                <a:gd name="connsiteX3" fmla="*/ 240507 w 314325"/>
                <a:gd name="connsiteY3" fmla="*/ 278606 h 278606"/>
                <a:gd name="connsiteX4" fmla="*/ 0 w 314325"/>
                <a:gd name="connsiteY4" fmla="*/ 90488 h 278606"/>
                <a:gd name="connsiteX0" fmla="*/ 0 w 223837"/>
                <a:gd name="connsiteY0" fmla="*/ 40482 h 278606"/>
                <a:gd name="connsiteX1" fmla="*/ 123825 w 223837"/>
                <a:gd name="connsiteY1" fmla="*/ 0 h 278606"/>
                <a:gd name="connsiteX2" fmla="*/ 223837 w 223837"/>
                <a:gd name="connsiteY2" fmla="*/ 150018 h 278606"/>
                <a:gd name="connsiteX3" fmla="*/ 150019 w 223837"/>
                <a:gd name="connsiteY3" fmla="*/ 278606 h 278606"/>
                <a:gd name="connsiteX4" fmla="*/ 0 w 223837"/>
                <a:gd name="connsiteY4" fmla="*/ 40482 h 278606"/>
                <a:gd name="connsiteX0" fmla="*/ 0 w 223837"/>
                <a:gd name="connsiteY0" fmla="*/ 40482 h 264318"/>
                <a:gd name="connsiteX1" fmla="*/ 123825 w 223837"/>
                <a:gd name="connsiteY1" fmla="*/ 0 h 264318"/>
                <a:gd name="connsiteX2" fmla="*/ 223837 w 223837"/>
                <a:gd name="connsiteY2" fmla="*/ 150018 h 264318"/>
                <a:gd name="connsiteX3" fmla="*/ 188119 w 223837"/>
                <a:gd name="connsiteY3" fmla="*/ 264318 h 264318"/>
                <a:gd name="connsiteX4" fmla="*/ 0 w 223837"/>
                <a:gd name="connsiteY4" fmla="*/ 40482 h 26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837" h="264318">
                  <a:moveTo>
                    <a:pt x="0" y="40482"/>
                  </a:moveTo>
                  <a:lnTo>
                    <a:pt x="123825" y="0"/>
                  </a:lnTo>
                  <a:cubicBezTo>
                    <a:pt x="126206" y="66675"/>
                    <a:pt x="154781" y="126205"/>
                    <a:pt x="223837" y="150018"/>
                  </a:cubicBezTo>
                  <a:lnTo>
                    <a:pt x="188119" y="264318"/>
                  </a:lnTo>
                  <a:cubicBezTo>
                    <a:pt x="124618" y="230187"/>
                    <a:pt x="80169" y="103188"/>
                    <a:pt x="0" y="40482"/>
                  </a:cubicBezTo>
                  <a:close/>
                </a:path>
              </a:pathLst>
            </a:custGeom>
            <a:solidFill>
              <a:srgbClr val="B723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0" name="Freeform: Shape 2849">
              <a:extLst>
                <a:ext uri="{FF2B5EF4-FFF2-40B4-BE49-F238E27FC236}">
                  <a16:creationId xmlns:a16="http://schemas.microsoft.com/office/drawing/2014/main" id="{CF96E29D-8E58-7287-DF37-378673CC09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00136" y="12499746"/>
              <a:ext cx="111919" cy="152400"/>
            </a:xfrm>
            <a:custGeom>
              <a:avLst/>
              <a:gdLst>
                <a:gd name="connsiteX0" fmla="*/ 0 w 238125"/>
                <a:gd name="connsiteY0" fmla="*/ 42863 h 42863"/>
                <a:gd name="connsiteX1" fmla="*/ 238125 w 238125"/>
                <a:gd name="connsiteY1" fmla="*/ 0 h 42863"/>
                <a:gd name="connsiteX0" fmla="*/ 125323 w 363448"/>
                <a:gd name="connsiteY0" fmla="*/ 42863 h 153990"/>
                <a:gd name="connsiteX1" fmla="*/ 363448 w 363448"/>
                <a:gd name="connsiteY1" fmla="*/ 0 h 153990"/>
                <a:gd name="connsiteX0" fmla="*/ 80495 w 408919"/>
                <a:gd name="connsiteY0" fmla="*/ 42863 h 239549"/>
                <a:gd name="connsiteX1" fmla="*/ 318620 w 408919"/>
                <a:gd name="connsiteY1" fmla="*/ 0 h 239549"/>
                <a:gd name="connsiteX0" fmla="*/ 42902 w 380580"/>
                <a:gd name="connsiteY0" fmla="*/ 42863 h 245105"/>
                <a:gd name="connsiteX1" fmla="*/ 281027 w 380580"/>
                <a:gd name="connsiteY1" fmla="*/ 0 h 245105"/>
                <a:gd name="connsiteX0" fmla="*/ 46305 w 356531"/>
                <a:gd name="connsiteY0" fmla="*/ 42863 h 217494"/>
                <a:gd name="connsiteX1" fmla="*/ 284430 w 356531"/>
                <a:gd name="connsiteY1" fmla="*/ 0 h 217494"/>
                <a:gd name="connsiteX0" fmla="*/ 0 w 310941"/>
                <a:gd name="connsiteY0" fmla="*/ 42863 h 258834"/>
                <a:gd name="connsiteX1" fmla="*/ 147638 w 310941"/>
                <a:gd name="connsiteY1" fmla="*/ 209549 h 258834"/>
                <a:gd name="connsiteX2" fmla="*/ 238125 w 310941"/>
                <a:gd name="connsiteY2" fmla="*/ 0 h 258834"/>
                <a:gd name="connsiteX0" fmla="*/ 0 w 361221"/>
                <a:gd name="connsiteY0" fmla="*/ 42863 h 209858"/>
                <a:gd name="connsiteX1" fmla="*/ 147638 w 361221"/>
                <a:gd name="connsiteY1" fmla="*/ 209549 h 209858"/>
                <a:gd name="connsiteX2" fmla="*/ 238125 w 361221"/>
                <a:gd name="connsiteY2" fmla="*/ 0 h 209858"/>
                <a:gd name="connsiteX0" fmla="*/ 0 w 385334"/>
                <a:gd name="connsiteY0" fmla="*/ 42863 h 209858"/>
                <a:gd name="connsiteX1" fmla="*/ 147638 w 385334"/>
                <a:gd name="connsiteY1" fmla="*/ 209549 h 209858"/>
                <a:gd name="connsiteX2" fmla="*/ 238125 w 385334"/>
                <a:gd name="connsiteY2" fmla="*/ 0 h 209858"/>
                <a:gd name="connsiteX0" fmla="*/ 0 w 393795"/>
                <a:gd name="connsiteY0" fmla="*/ 42863 h 285940"/>
                <a:gd name="connsiteX1" fmla="*/ 176213 w 393795"/>
                <a:gd name="connsiteY1" fmla="*/ 285749 h 285940"/>
                <a:gd name="connsiteX2" fmla="*/ 238125 w 393795"/>
                <a:gd name="connsiteY2" fmla="*/ 0 h 285940"/>
                <a:gd name="connsiteX0" fmla="*/ 0 w 335438"/>
                <a:gd name="connsiteY0" fmla="*/ 42863 h 285940"/>
                <a:gd name="connsiteX1" fmla="*/ 176213 w 335438"/>
                <a:gd name="connsiteY1" fmla="*/ 285749 h 285940"/>
                <a:gd name="connsiteX2" fmla="*/ 238125 w 335438"/>
                <a:gd name="connsiteY2" fmla="*/ 0 h 285940"/>
                <a:gd name="connsiteX0" fmla="*/ 37661 w 373099"/>
                <a:gd name="connsiteY0" fmla="*/ 42863 h 286016"/>
                <a:gd name="connsiteX1" fmla="*/ 213874 w 373099"/>
                <a:gd name="connsiteY1" fmla="*/ 285749 h 286016"/>
                <a:gd name="connsiteX2" fmla="*/ 275786 w 373099"/>
                <a:gd name="connsiteY2" fmla="*/ 0 h 286016"/>
                <a:gd name="connsiteX0" fmla="*/ 37661 w 391748"/>
                <a:gd name="connsiteY0" fmla="*/ 42863 h 286016"/>
                <a:gd name="connsiteX1" fmla="*/ 213874 w 391748"/>
                <a:gd name="connsiteY1" fmla="*/ 285749 h 286016"/>
                <a:gd name="connsiteX2" fmla="*/ 275786 w 391748"/>
                <a:gd name="connsiteY2" fmla="*/ 0 h 286016"/>
                <a:gd name="connsiteX0" fmla="*/ 37661 w 371037"/>
                <a:gd name="connsiteY0" fmla="*/ 42863 h 286016"/>
                <a:gd name="connsiteX1" fmla="*/ 213874 w 371037"/>
                <a:gd name="connsiteY1" fmla="*/ 285749 h 286016"/>
                <a:gd name="connsiteX2" fmla="*/ 275786 w 371037"/>
                <a:gd name="connsiteY2" fmla="*/ 0 h 286016"/>
                <a:gd name="connsiteX0" fmla="*/ 25283 w 312546"/>
                <a:gd name="connsiteY0" fmla="*/ 38100 h 281199"/>
                <a:gd name="connsiteX1" fmla="*/ 201496 w 312546"/>
                <a:gd name="connsiteY1" fmla="*/ 280986 h 281199"/>
                <a:gd name="connsiteX2" fmla="*/ 239595 w 312546"/>
                <a:gd name="connsiteY2" fmla="*/ 0 h 281199"/>
                <a:gd name="connsiteX0" fmla="*/ 26979 w 289609"/>
                <a:gd name="connsiteY0" fmla="*/ 33338 h 281145"/>
                <a:gd name="connsiteX1" fmla="*/ 179379 w 289609"/>
                <a:gd name="connsiteY1" fmla="*/ 280986 h 281145"/>
                <a:gd name="connsiteX2" fmla="*/ 217478 w 289609"/>
                <a:gd name="connsiteY2" fmla="*/ 0 h 281145"/>
                <a:gd name="connsiteX0" fmla="*/ 28509 w 271442"/>
                <a:gd name="connsiteY0" fmla="*/ 28576 h 281100"/>
                <a:gd name="connsiteX1" fmla="*/ 161859 w 271442"/>
                <a:gd name="connsiteY1" fmla="*/ 280986 h 281100"/>
                <a:gd name="connsiteX2" fmla="*/ 199958 w 271442"/>
                <a:gd name="connsiteY2" fmla="*/ 0 h 281100"/>
                <a:gd name="connsiteX0" fmla="*/ 28509 w 315813"/>
                <a:gd name="connsiteY0" fmla="*/ 28576 h 281100"/>
                <a:gd name="connsiteX1" fmla="*/ 161859 w 315813"/>
                <a:gd name="connsiteY1" fmla="*/ 280986 h 281100"/>
                <a:gd name="connsiteX2" fmla="*/ 199958 w 315813"/>
                <a:gd name="connsiteY2" fmla="*/ 0 h 281100"/>
                <a:gd name="connsiteX0" fmla="*/ 43718 w 358871"/>
                <a:gd name="connsiteY0" fmla="*/ 28576 h 281912"/>
                <a:gd name="connsiteX1" fmla="*/ 177068 w 358871"/>
                <a:gd name="connsiteY1" fmla="*/ 280986 h 281912"/>
                <a:gd name="connsiteX2" fmla="*/ 215167 w 358871"/>
                <a:gd name="connsiteY2" fmla="*/ 0 h 281912"/>
                <a:gd name="connsiteX0" fmla="*/ 92112 w 407265"/>
                <a:gd name="connsiteY0" fmla="*/ 28576 h 282099"/>
                <a:gd name="connsiteX1" fmla="*/ 225462 w 407265"/>
                <a:gd name="connsiteY1" fmla="*/ 280986 h 282099"/>
                <a:gd name="connsiteX2" fmla="*/ 263561 w 407265"/>
                <a:gd name="connsiteY2" fmla="*/ 0 h 282099"/>
                <a:gd name="connsiteX0" fmla="*/ 92112 w 392798"/>
                <a:gd name="connsiteY0" fmla="*/ 28576 h 282099"/>
                <a:gd name="connsiteX1" fmla="*/ 225462 w 392798"/>
                <a:gd name="connsiteY1" fmla="*/ 280986 h 282099"/>
                <a:gd name="connsiteX2" fmla="*/ 263561 w 392798"/>
                <a:gd name="connsiteY2" fmla="*/ 0 h 282099"/>
                <a:gd name="connsiteX0" fmla="*/ 85785 w 386471"/>
                <a:gd name="connsiteY0" fmla="*/ 28576 h 282178"/>
                <a:gd name="connsiteX1" fmla="*/ 219135 w 386471"/>
                <a:gd name="connsiteY1" fmla="*/ 280986 h 282178"/>
                <a:gd name="connsiteX2" fmla="*/ 257234 w 386471"/>
                <a:gd name="connsiteY2" fmla="*/ 0 h 282178"/>
                <a:gd name="connsiteX0" fmla="*/ 86885 w 385923"/>
                <a:gd name="connsiteY0" fmla="*/ 28576 h 253931"/>
                <a:gd name="connsiteX1" fmla="*/ 215472 w 385923"/>
                <a:gd name="connsiteY1" fmla="*/ 252411 h 253931"/>
                <a:gd name="connsiteX2" fmla="*/ 258334 w 385923"/>
                <a:gd name="connsiteY2" fmla="*/ 0 h 253931"/>
                <a:gd name="connsiteX0" fmla="*/ 89851 w 392981"/>
                <a:gd name="connsiteY0" fmla="*/ 28576 h 258550"/>
                <a:gd name="connsiteX1" fmla="*/ 218438 w 392981"/>
                <a:gd name="connsiteY1" fmla="*/ 252411 h 258550"/>
                <a:gd name="connsiteX2" fmla="*/ 261300 w 392981"/>
                <a:gd name="connsiteY2" fmla="*/ 0 h 258550"/>
                <a:gd name="connsiteX0" fmla="*/ 89851 w 378685"/>
                <a:gd name="connsiteY0" fmla="*/ 28576 h 258550"/>
                <a:gd name="connsiteX1" fmla="*/ 218438 w 378685"/>
                <a:gd name="connsiteY1" fmla="*/ 252411 h 258550"/>
                <a:gd name="connsiteX2" fmla="*/ 261300 w 378685"/>
                <a:gd name="connsiteY2" fmla="*/ 0 h 258550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162 w 365996"/>
                <a:gd name="connsiteY0" fmla="*/ 28576 h 256823"/>
                <a:gd name="connsiteX1" fmla="*/ 205749 w 365996"/>
                <a:gd name="connsiteY1" fmla="*/ 252411 h 256823"/>
                <a:gd name="connsiteX2" fmla="*/ 248611 w 365996"/>
                <a:gd name="connsiteY2" fmla="*/ 0 h 256823"/>
                <a:gd name="connsiteX0" fmla="*/ 77626 w 375361"/>
                <a:gd name="connsiteY0" fmla="*/ 28576 h 254293"/>
                <a:gd name="connsiteX1" fmla="*/ 206213 w 375361"/>
                <a:gd name="connsiteY1" fmla="*/ 252411 h 254293"/>
                <a:gd name="connsiteX2" fmla="*/ 249075 w 375361"/>
                <a:gd name="connsiteY2" fmla="*/ 0 h 254293"/>
                <a:gd name="connsiteX0" fmla="*/ 57675 w 387916"/>
                <a:gd name="connsiteY0" fmla="*/ 0 h 223891"/>
                <a:gd name="connsiteX1" fmla="*/ 186262 w 387916"/>
                <a:gd name="connsiteY1" fmla="*/ 223835 h 223891"/>
                <a:gd name="connsiteX2" fmla="*/ 317230 w 387916"/>
                <a:gd name="connsiteY2" fmla="*/ 21431 h 223891"/>
                <a:gd name="connsiteX0" fmla="*/ 52675 w 426820"/>
                <a:gd name="connsiteY0" fmla="*/ 19050 h 202483"/>
                <a:gd name="connsiteX1" fmla="*/ 224124 w 426820"/>
                <a:gd name="connsiteY1" fmla="*/ 202404 h 202483"/>
                <a:gd name="connsiteX2" fmla="*/ 355092 w 426820"/>
                <a:gd name="connsiteY2" fmla="*/ 0 h 202483"/>
                <a:gd name="connsiteX0" fmla="*/ 51679 w 435583"/>
                <a:gd name="connsiteY0" fmla="*/ 19050 h 202483"/>
                <a:gd name="connsiteX1" fmla="*/ 232653 w 435583"/>
                <a:gd name="connsiteY1" fmla="*/ 202404 h 202483"/>
                <a:gd name="connsiteX2" fmla="*/ 363621 w 435583"/>
                <a:gd name="connsiteY2" fmla="*/ 0 h 202483"/>
                <a:gd name="connsiteX0" fmla="*/ 51195 w 439980"/>
                <a:gd name="connsiteY0" fmla="*/ 42863 h 202886"/>
                <a:gd name="connsiteX1" fmla="*/ 236932 w 439980"/>
                <a:gd name="connsiteY1" fmla="*/ 202404 h 202886"/>
                <a:gd name="connsiteX2" fmla="*/ 367900 w 439980"/>
                <a:gd name="connsiteY2" fmla="*/ 0 h 202886"/>
                <a:gd name="connsiteX0" fmla="*/ 51325 w 446259"/>
                <a:gd name="connsiteY0" fmla="*/ 42863 h 202886"/>
                <a:gd name="connsiteX1" fmla="*/ 237062 w 446259"/>
                <a:gd name="connsiteY1" fmla="*/ 202404 h 202886"/>
                <a:gd name="connsiteX2" fmla="*/ 375174 w 446259"/>
                <a:gd name="connsiteY2" fmla="*/ 0 h 202886"/>
                <a:gd name="connsiteX0" fmla="*/ 51542 w 456783"/>
                <a:gd name="connsiteY0" fmla="*/ 42863 h 202886"/>
                <a:gd name="connsiteX1" fmla="*/ 237279 w 456783"/>
                <a:gd name="connsiteY1" fmla="*/ 202404 h 202886"/>
                <a:gd name="connsiteX2" fmla="*/ 387297 w 456783"/>
                <a:gd name="connsiteY2" fmla="*/ 0 h 202886"/>
                <a:gd name="connsiteX0" fmla="*/ 51542 w 402946"/>
                <a:gd name="connsiteY0" fmla="*/ 42863 h 202886"/>
                <a:gd name="connsiteX1" fmla="*/ 237279 w 402946"/>
                <a:gd name="connsiteY1" fmla="*/ 202404 h 202886"/>
                <a:gd name="connsiteX2" fmla="*/ 387297 w 402946"/>
                <a:gd name="connsiteY2" fmla="*/ 0 h 202886"/>
                <a:gd name="connsiteX0" fmla="*/ 1430 w 352834"/>
                <a:gd name="connsiteY0" fmla="*/ 42863 h 207419"/>
                <a:gd name="connsiteX1" fmla="*/ 187167 w 352834"/>
                <a:gd name="connsiteY1" fmla="*/ 202404 h 207419"/>
                <a:gd name="connsiteX2" fmla="*/ 337185 w 352834"/>
                <a:gd name="connsiteY2" fmla="*/ 0 h 207419"/>
                <a:gd name="connsiteX0" fmla="*/ 1466 w 348052"/>
                <a:gd name="connsiteY0" fmla="*/ 145257 h 255779"/>
                <a:gd name="connsiteX1" fmla="*/ 182440 w 348052"/>
                <a:gd name="connsiteY1" fmla="*/ 202404 h 255779"/>
                <a:gd name="connsiteX2" fmla="*/ 332458 w 348052"/>
                <a:gd name="connsiteY2" fmla="*/ 0 h 255779"/>
                <a:gd name="connsiteX0" fmla="*/ 0 w 330992"/>
                <a:gd name="connsiteY0" fmla="*/ 145257 h 145257"/>
                <a:gd name="connsiteX1" fmla="*/ 330992 w 330992"/>
                <a:gd name="connsiteY1" fmla="*/ 0 h 145257"/>
                <a:gd name="connsiteX0" fmla="*/ 0 w 326230"/>
                <a:gd name="connsiteY0" fmla="*/ 16669 h 16669"/>
                <a:gd name="connsiteX1" fmla="*/ 326230 w 326230"/>
                <a:gd name="connsiteY1" fmla="*/ 0 h 16669"/>
                <a:gd name="connsiteX0" fmla="*/ 0 w 319087"/>
                <a:gd name="connsiteY0" fmla="*/ 16669 h 16669"/>
                <a:gd name="connsiteX1" fmla="*/ 319087 w 319087"/>
                <a:gd name="connsiteY1" fmla="*/ 0 h 16669"/>
                <a:gd name="connsiteX0" fmla="*/ 0 w 319087"/>
                <a:gd name="connsiteY0" fmla="*/ 16669 h 43175"/>
                <a:gd name="connsiteX1" fmla="*/ 319087 w 319087"/>
                <a:gd name="connsiteY1" fmla="*/ 0 h 43175"/>
                <a:gd name="connsiteX0" fmla="*/ 0 w 319087"/>
                <a:gd name="connsiteY0" fmla="*/ 16669 h 73562"/>
                <a:gd name="connsiteX1" fmla="*/ 319087 w 319087"/>
                <a:gd name="connsiteY1" fmla="*/ 0 h 73562"/>
                <a:gd name="connsiteX0" fmla="*/ 0 w 319087"/>
                <a:gd name="connsiteY0" fmla="*/ 16669 h 80716"/>
                <a:gd name="connsiteX1" fmla="*/ 319087 w 319087"/>
                <a:gd name="connsiteY1" fmla="*/ 0 h 80716"/>
                <a:gd name="connsiteX0" fmla="*/ 0 w 319087"/>
                <a:gd name="connsiteY0" fmla="*/ 19050 h 81966"/>
                <a:gd name="connsiteX1" fmla="*/ 319087 w 319087"/>
                <a:gd name="connsiteY1" fmla="*/ 0 h 81966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319087"/>
                <a:gd name="connsiteY0" fmla="*/ 19050 h 77767"/>
                <a:gd name="connsiteX1" fmla="*/ 319087 w 319087"/>
                <a:gd name="connsiteY1" fmla="*/ 0 h 77767"/>
                <a:gd name="connsiteX0" fmla="*/ 0 w 164306"/>
                <a:gd name="connsiteY0" fmla="*/ 0 h 579812"/>
                <a:gd name="connsiteX1" fmla="*/ 164306 w 164306"/>
                <a:gd name="connsiteY1" fmla="*/ 569119 h 579812"/>
                <a:gd name="connsiteX0" fmla="*/ 0 w 111919"/>
                <a:gd name="connsiteY0" fmla="*/ 0 h 181714"/>
                <a:gd name="connsiteX1" fmla="*/ 111919 w 111919"/>
                <a:gd name="connsiteY1" fmla="*/ 152400 h 181714"/>
                <a:gd name="connsiteX0" fmla="*/ 0 w 111919"/>
                <a:gd name="connsiteY0" fmla="*/ 0 h 187079"/>
                <a:gd name="connsiteX1" fmla="*/ 111919 w 111919"/>
                <a:gd name="connsiteY1" fmla="*/ 152400 h 187079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7 w 111926"/>
                <a:gd name="connsiteY0" fmla="*/ 0 h 152400"/>
                <a:gd name="connsiteX1" fmla="*/ 111926 w 111926"/>
                <a:gd name="connsiteY1" fmla="*/ 152400 h 152400"/>
                <a:gd name="connsiteX0" fmla="*/ 0 w 111919"/>
                <a:gd name="connsiteY0" fmla="*/ 0 h 152400"/>
                <a:gd name="connsiteX1" fmla="*/ 111919 w 111919"/>
                <a:gd name="connsiteY1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919" h="152400">
                  <a:moveTo>
                    <a:pt x="0" y="0"/>
                  </a:moveTo>
                  <a:cubicBezTo>
                    <a:pt x="3968" y="65882"/>
                    <a:pt x="67471" y="141287"/>
                    <a:pt x="111919" y="152400"/>
                  </a:cubicBezTo>
                </a:path>
              </a:pathLst>
            </a:custGeom>
            <a:noFill/>
            <a:ln w="38100" cap="rnd">
              <a:solidFill>
                <a:srgbClr val="E6C2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8" name="Freeform: Shape 2857">
              <a:extLst>
                <a:ext uri="{FF2B5EF4-FFF2-40B4-BE49-F238E27FC236}">
                  <a16:creationId xmlns:a16="http://schemas.microsoft.com/office/drawing/2014/main" id="{3ACE6EBE-364F-F28A-2D7A-D4017210C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67726" y="12365903"/>
              <a:ext cx="403224" cy="120904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224" h="120904">
                  <a:moveTo>
                    <a:pt x="403224" y="39941"/>
                  </a:moveTo>
                  <a:cubicBezTo>
                    <a:pt x="269874" y="-48165"/>
                    <a:pt x="166690" y="23272"/>
                    <a:pt x="0" y="120904"/>
                  </a:cubicBezTo>
                </a:path>
              </a:pathLst>
            </a:custGeom>
            <a:noFill/>
            <a:ln w="38100" cap="rnd">
              <a:solidFill>
                <a:srgbClr val="DD59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2" name="Group 2871">
              <a:extLst>
                <a:ext uri="{FF2B5EF4-FFF2-40B4-BE49-F238E27FC236}">
                  <a16:creationId xmlns:a16="http://schemas.microsoft.com/office/drawing/2014/main" id="{DC6914F0-B791-A641-C77D-BA916352BA2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355147" y="6729080"/>
              <a:ext cx="216535" cy="248285"/>
              <a:chOff x="13647688" y="6849399"/>
              <a:chExt cx="216535" cy="248285"/>
            </a:xfrm>
          </p:grpSpPr>
          <p:sp>
            <p:nvSpPr>
              <p:cNvPr id="2870" name="Oval 2869">
                <a:extLst>
                  <a:ext uri="{FF2B5EF4-FFF2-40B4-BE49-F238E27FC236}">
                    <a16:creationId xmlns:a16="http://schemas.microsoft.com/office/drawing/2014/main" id="{028C6588-E20A-46D0-8C9F-D35335990AE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1" name="Oval 2870">
                <a:extLst>
                  <a:ext uri="{FF2B5EF4-FFF2-40B4-BE49-F238E27FC236}">
                    <a16:creationId xmlns:a16="http://schemas.microsoft.com/office/drawing/2014/main" id="{28AFA4C5-98D0-1474-F0BC-416480B660B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3" name="Oval 2872">
              <a:extLst>
                <a:ext uri="{FF2B5EF4-FFF2-40B4-BE49-F238E27FC236}">
                  <a16:creationId xmlns:a16="http://schemas.microsoft.com/office/drawing/2014/main" id="{252877AE-6D84-B30C-5699-BE8EA50DDB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75198" y="6268345"/>
              <a:ext cx="184785" cy="18478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874" name="Group 2873">
              <a:extLst>
                <a:ext uri="{FF2B5EF4-FFF2-40B4-BE49-F238E27FC236}">
                  <a16:creationId xmlns:a16="http://schemas.microsoft.com/office/drawing/2014/main" id="{FDB14A5A-A7FC-537A-7366-2814777F838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3172717">
              <a:off x="14065197" y="6589795"/>
              <a:ext cx="166727" cy="191174"/>
              <a:chOff x="13647688" y="6849399"/>
              <a:chExt cx="216535" cy="248285"/>
            </a:xfrm>
          </p:grpSpPr>
          <p:sp>
            <p:nvSpPr>
              <p:cNvPr id="2875" name="Oval 2874">
                <a:extLst>
                  <a:ext uri="{FF2B5EF4-FFF2-40B4-BE49-F238E27FC236}">
                    <a16:creationId xmlns:a16="http://schemas.microsoft.com/office/drawing/2014/main" id="{DC8A741A-329A-FE4A-9567-568011ADD5F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79438" y="69128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76" name="Oval 2875">
                <a:extLst>
                  <a:ext uri="{FF2B5EF4-FFF2-40B4-BE49-F238E27FC236}">
                    <a16:creationId xmlns:a16="http://schemas.microsoft.com/office/drawing/2014/main" id="{FCCE1C13-497B-3F2C-DBA5-1E0615809F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47688" y="6849399"/>
                <a:ext cx="184785" cy="18478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77" name="Oval 2876">
              <a:extLst>
                <a:ext uri="{FF2B5EF4-FFF2-40B4-BE49-F238E27FC236}">
                  <a16:creationId xmlns:a16="http://schemas.microsoft.com/office/drawing/2014/main" id="{4CA753F3-5209-A703-0C91-F72BE4E029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022033" y="7051866"/>
              <a:ext cx="150862" cy="15086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9" name="Oval 2878">
              <a:extLst>
                <a:ext uri="{FF2B5EF4-FFF2-40B4-BE49-F238E27FC236}">
                  <a16:creationId xmlns:a16="http://schemas.microsoft.com/office/drawing/2014/main" id="{42D1640A-93C4-8B1B-978F-5EBC3952F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551543" y="7651369"/>
              <a:ext cx="102238" cy="102238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1" name="Oval 2880">
              <a:extLst>
                <a:ext uri="{FF2B5EF4-FFF2-40B4-BE49-F238E27FC236}">
                  <a16:creationId xmlns:a16="http://schemas.microsoft.com/office/drawing/2014/main" id="{09BE5AA9-DB7E-B76C-C6F4-2FC128A8DC7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747392" y="6864006"/>
              <a:ext cx="149410" cy="14941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34" name="Group 2933">
              <a:extLst>
                <a:ext uri="{FF2B5EF4-FFF2-40B4-BE49-F238E27FC236}">
                  <a16:creationId xmlns:a16="http://schemas.microsoft.com/office/drawing/2014/main" id="{23E358FA-4BB7-AA36-C8A1-2A1D8C15C37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1923346" y="7879912"/>
              <a:ext cx="499674" cy="555660"/>
              <a:chOff x="11628377" y="8145383"/>
              <a:chExt cx="499674" cy="555660"/>
            </a:xfrm>
          </p:grpSpPr>
          <p:grpSp>
            <p:nvGrpSpPr>
              <p:cNvPr id="2923" name="Group 2922">
                <a:extLst>
                  <a:ext uri="{FF2B5EF4-FFF2-40B4-BE49-F238E27FC236}">
                    <a16:creationId xmlns:a16="http://schemas.microsoft.com/office/drawing/2014/main" id="{861EA833-2E99-775D-6703-37930B1AC2D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 rot="21254312">
                <a:off x="11802310" y="8269511"/>
                <a:ext cx="116302" cy="340069"/>
                <a:chOff x="11774071" y="8239125"/>
                <a:chExt cx="116302" cy="340069"/>
              </a:xfrm>
            </p:grpSpPr>
            <p:sp>
              <p:nvSpPr>
                <p:cNvPr id="2921" name="Freeform: Shape 2920">
                  <a:extLst>
                    <a:ext uri="{FF2B5EF4-FFF2-40B4-BE49-F238E27FC236}">
                      <a16:creationId xmlns:a16="http://schemas.microsoft.com/office/drawing/2014/main" id="{1FE896DC-F2BA-F3FF-EAD8-FA54528D464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95399" y="8239125"/>
                  <a:ext cx="94974" cy="301625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974" h="301625">
                      <a:moveTo>
                        <a:pt x="18774" y="0"/>
                      </a:moveTo>
                      <a:cubicBezTo>
                        <a:pt x="-25676" y="64558"/>
                        <a:pt x="12424" y="278342"/>
                        <a:pt x="94974" y="301625"/>
                      </a:cubicBezTo>
                    </a:path>
                  </a:pathLst>
                </a:custGeom>
                <a:noFill/>
                <a:ln w="317500" cap="rnd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22" name="Freeform: Shape 2921">
                  <a:extLst>
                    <a:ext uri="{FF2B5EF4-FFF2-40B4-BE49-F238E27FC236}">
                      <a16:creationId xmlns:a16="http://schemas.microsoft.com/office/drawing/2014/main" id="{A1AB2045-87F4-E605-D678-7DD430A1417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0482533">
                  <a:off x="11774071" y="8258715"/>
                  <a:ext cx="94193" cy="320479"/>
                </a:xfrm>
                <a:custGeom>
                  <a:avLst/>
                  <a:gdLst>
                    <a:gd name="connsiteX0" fmla="*/ 47625 w 47625"/>
                    <a:gd name="connsiteY0" fmla="*/ 0 h 431800"/>
                    <a:gd name="connsiteX1" fmla="*/ 0 w 47625"/>
                    <a:gd name="connsiteY1" fmla="*/ 431800 h 431800"/>
                    <a:gd name="connsiteX0" fmla="*/ 2687 w 33949"/>
                    <a:gd name="connsiteY0" fmla="*/ 0 h 307975"/>
                    <a:gd name="connsiteX1" fmla="*/ 31262 w 33949"/>
                    <a:gd name="connsiteY1" fmla="*/ 307975 h 307975"/>
                    <a:gd name="connsiteX0" fmla="*/ 39670 w 68245"/>
                    <a:gd name="connsiteY0" fmla="*/ 0 h 307975"/>
                    <a:gd name="connsiteX1" fmla="*/ 68245 w 68245"/>
                    <a:gd name="connsiteY1" fmla="*/ 307975 h 307975"/>
                    <a:gd name="connsiteX0" fmla="*/ 57150 w 85725"/>
                    <a:gd name="connsiteY0" fmla="*/ 0 h 307975"/>
                    <a:gd name="connsiteX1" fmla="*/ 85725 w 85725"/>
                    <a:gd name="connsiteY1" fmla="*/ 307975 h 307975"/>
                    <a:gd name="connsiteX0" fmla="*/ 62090 w 81140"/>
                    <a:gd name="connsiteY0" fmla="*/ 0 h 320675"/>
                    <a:gd name="connsiteX1" fmla="*/ 81140 w 81140"/>
                    <a:gd name="connsiteY1" fmla="*/ 320675 h 320675"/>
                    <a:gd name="connsiteX0" fmla="*/ 74916 w 74916"/>
                    <a:gd name="connsiteY0" fmla="*/ 0 h 323850"/>
                    <a:gd name="connsiteX1" fmla="*/ 71741 w 74916"/>
                    <a:gd name="connsiteY1" fmla="*/ 323850 h 323850"/>
                    <a:gd name="connsiteX0" fmla="*/ 48030 w 48030"/>
                    <a:gd name="connsiteY0" fmla="*/ 0 h 323850"/>
                    <a:gd name="connsiteX1" fmla="*/ 44855 w 48030"/>
                    <a:gd name="connsiteY1" fmla="*/ 323850 h 323850"/>
                    <a:gd name="connsiteX0" fmla="*/ 27862 w 85012"/>
                    <a:gd name="connsiteY0" fmla="*/ 0 h 311150"/>
                    <a:gd name="connsiteX1" fmla="*/ 85012 w 85012"/>
                    <a:gd name="connsiteY1" fmla="*/ 311150 h 311150"/>
                    <a:gd name="connsiteX0" fmla="*/ 24282 w 100482"/>
                    <a:gd name="connsiteY0" fmla="*/ 0 h 301625"/>
                    <a:gd name="connsiteX1" fmla="*/ 100482 w 100482"/>
                    <a:gd name="connsiteY1" fmla="*/ 301625 h 301625"/>
                    <a:gd name="connsiteX0" fmla="*/ 27383 w 103583"/>
                    <a:gd name="connsiteY0" fmla="*/ 0 h 301625"/>
                    <a:gd name="connsiteX1" fmla="*/ 103583 w 103583"/>
                    <a:gd name="connsiteY1" fmla="*/ 301625 h 301625"/>
                    <a:gd name="connsiteX0" fmla="*/ 28546 w 104746"/>
                    <a:gd name="connsiteY0" fmla="*/ 0 h 301625"/>
                    <a:gd name="connsiteX1" fmla="*/ 104746 w 104746"/>
                    <a:gd name="connsiteY1" fmla="*/ 301625 h 301625"/>
                    <a:gd name="connsiteX0" fmla="*/ 18774 w 94974"/>
                    <a:gd name="connsiteY0" fmla="*/ 0 h 301625"/>
                    <a:gd name="connsiteX1" fmla="*/ 94974 w 94974"/>
                    <a:gd name="connsiteY1" fmla="*/ 301625 h 301625"/>
                    <a:gd name="connsiteX0" fmla="*/ 5921 w 261731"/>
                    <a:gd name="connsiteY0" fmla="*/ 0 h 335352"/>
                    <a:gd name="connsiteX1" fmla="*/ 261731 w 261731"/>
                    <a:gd name="connsiteY1" fmla="*/ 335352 h 335352"/>
                    <a:gd name="connsiteX0" fmla="*/ 0 w 255810"/>
                    <a:gd name="connsiteY0" fmla="*/ 0 h 335352"/>
                    <a:gd name="connsiteX1" fmla="*/ 255810 w 255810"/>
                    <a:gd name="connsiteY1" fmla="*/ 335352 h 335352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216081"/>
                    <a:gd name="connsiteY0" fmla="*/ 0 h 204697"/>
                    <a:gd name="connsiteX1" fmla="*/ 216081 w 216081"/>
                    <a:gd name="connsiteY1" fmla="*/ 204697 h 204697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94005"/>
                    <a:gd name="connsiteY0" fmla="*/ 0 h 200608"/>
                    <a:gd name="connsiteX1" fmla="*/ 194005 w 194005"/>
                    <a:gd name="connsiteY1" fmla="*/ 200608 h 200608"/>
                    <a:gd name="connsiteX0" fmla="*/ 0 w 183997"/>
                    <a:gd name="connsiteY0" fmla="*/ 0 h 190534"/>
                    <a:gd name="connsiteX1" fmla="*/ 183997 w 183997"/>
                    <a:gd name="connsiteY1" fmla="*/ 190534 h 190534"/>
                    <a:gd name="connsiteX0" fmla="*/ 0 w 159861"/>
                    <a:gd name="connsiteY0" fmla="*/ 0 h 202502"/>
                    <a:gd name="connsiteX1" fmla="*/ 159861 w 159861"/>
                    <a:gd name="connsiteY1" fmla="*/ 202502 h 202502"/>
                    <a:gd name="connsiteX0" fmla="*/ 0 w 159861"/>
                    <a:gd name="connsiteY0" fmla="*/ 0 h 202818"/>
                    <a:gd name="connsiteX1" fmla="*/ 159861 w 159861"/>
                    <a:gd name="connsiteY1" fmla="*/ 202502 h 202818"/>
                    <a:gd name="connsiteX0" fmla="*/ 0 w 159430"/>
                    <a:gd name="connsiteY0" fmla="*/ 0 h 333190"/>
                    <a:gd name="connsiteX1" fmla="*/ 159430 w 159430"/>
                    <a:gd name="connsiteY1" fmla="*/ 333025 h 333190"/>
                    <a:gd name="connsiteX0" fmla="*/ 5267 w 164697"/>
                    <a:gd name="connsiteY0" fmla="*/ 0 h 333194"/>
                    <a:gd name="connsiteX1" fmla="*/ 164697 w 164697"/>
                    <a:gd name="connsiteY1" fmla="*/ 333025 h 333194"/>
                    <a:gd name="connsiteX0" fmla="*/ 5639 w 158071"/>
                    <a:gd name="connsiteY0" fmla="*/ 0 h 324141"/>
                    <a:gd name="connsiteX1" fmla="*/ 158071 w 158071"/>
                    <a:gd name="connsiteY1" fmla="*/ 323966 h 324141"/>
                    <a:gd name="connsiteX0" fmla="*/ 8315 w 160747"/>
                    <a:gd name="connsiteY0" fmla="*/ 0 h 324151"/>
                    <a:gd name="connsiteX1" fmla="*/ 160747 w 160747"/>
                    <a:gd name="connsiteY1" fmla="*/ 323966 h 324151"/>
                    <a:gd name="connsiteX0" fmla="*/ 10129 w 141467"/>
                    <a:gd name="connsiteY0" fmla="*/ 0 h 327091"/>
                    <a:gd name="connsiteX1" fmla="*/ 141467 w 141467"/>
                    <a:gd name="connsiteY1" fmla="*/ 326908 h 327091"/>
                    <a:gd name="connsiteX0" fmla="*/ 6091 w 137429"/>
                    <a:gd name="connsiteY0" fmla="*/ 0 h 326908"/>
                    <a:gd name="connsiteX1" fmla="*/ 137429 w 137429"/>
                    <a:gd name="connsiteY1" fmla="*/ 326908 h 326908"/>
                    <a:gd name="connsiteX0" fmla="*/ 6929 w 120148"/>
                    <a:gd name="connsiteY0" fmla="*/ 0 h 340904"/>
                    <a:gd name="connsiteX1" fmla="*/ 120148 w 120148"/>
                    <a:gd name="connsiteY1" fmla="*/ 340904 h 340904"/>
                    <a:gd name="connsiteX0" fmla="*/ 7201 w 115450"/>
                    <a:gd name="connsiteY0" fmla="*/ 0 h 325827"/>
                    <a:gd name="connsiteX1" fmla="*/ 115450 w 115450"/>
                    <a:gd name="connsiteY1" fmla="*/ 325827 h 325827"/>
                    <a:gd name="connsiteX0" fmla="*/ 7837 w 116086"/>
                    <a:gd name="connsiteY0" fmla="*/ 0 h 325827"/>
                    <a:gd name="connsiteX1" fmla="*/ 116086 w 116086"/>
                    <a:gd name="connsiteY1" fmla="*/ 325827 h 325827"/>
                    <a:gd name="connsiteX0" fmla="*/ 9464 w 117713"/>
                    <a:gd name="connsiteY0" fmla="*/ 0 h 325827"/>
                    <a:gd name="connsiteX1" fmla="*/ 117713 w 117713"/>
                    <a:gd name="connsiteY1" fmla="*/ 325827 h 325827"/>
                    <a:gd name="connsiteX0" fmla="*/ 10713 w 118962"/>
                    <a:gd name="connsiteY0" fmla="*/ 0 h 325827"/>
                    <a:gd name="connsiteX1" fmla="*/ 118962 w 118962"/>
                    <a:gd name="connsiteY1" fmla="*/ 325827 h 325827"/>
                    <a:gd name="connsiteX0" fmla="*/ 12275 w 108480"/>
                    <a:gd name="connsiteY0" fmla="*/ 0 h 324281"/>
                    <a:gd name="connsiteX1" fmla="*/ 108480 w 108480"/>
                    <a:gd name="connsiteY1" fmla="*/ 324281 h 324281"/>
                    <a:gd name="connsiteX0" fmla="*/ 14120 w 99043"/>
                    <a:gd name="connsiteY0" fmla="*/ 0 h 320479"/>
                    <a:gd name="connsiteX1" fmla="*/ 99043 w 99043"/>
                    <a:gd name="connsiteY1" fmla="*/ 320479 h 320479"/>
                    <a:gd name="connsiteX0" fmla="*/ 9270 w 94193"/>
                    <a:gd name="connsiteY0" fmla="*/ 0 h 320479"/>
                    <a:gd name="connsiteX1" fmla="*/ 94193 w 94193"/>
                    <a:gd name="connsiteY1" fmla="*/ 320479 h 32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4193" h="320479">
                      <a:moveTo>
                        <a:pt x="9270" y="0"/>
                      </a:moveTo>
                      <a:cubicBezTo>
                        <a:pt x="-13955" y="98517"/>
                        <a:pt x="3664" y="281106"/>
                        <a:pt x="94193" y="320479"/>
                      </a:cubicBezTo>
                    </a:path>
                  </a:pathLst>
                </a:custGeom>
                <a:noFill/>
                <a:ln w="190500" cap="rnd"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926" name="Freeform: Shape 2925">
                <a:extLst>
                  <a:ext uri="{FF2B5EF4-FFF2-40B4-BE49-F238E27FC236}">
                    <a16:creationId xmlns:a16="http://schemas.microsoft.com/office/drawing/2014/main" id="{EA34277F-2A88-A62F-083C-538222A47C8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886145" y="8171663"/>
                <a:ext cx="137320" cy="23336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320" h="233363">
                    <a:moveTo>
                      <a:pt x="137320" y="233363"/>
                    </a:moveTo>
                    <a:cubicBezTo>
                      <a:pt x="6880" y="194206"/>
                      <a:pt x="95514" y="94721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53C5F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7" name="Freeform: Shape 2926">
                <a:extLst>
                  <a:ext uri="{FF2B5EF4-FFF2-40B4-BE49-F238E27FC236}">
                    <a16:creationId xmlns:a16="http://schemas.microsoft.com/office/drawing/2014/main" id="{DA251BF0-1A7D-1CE5-1CBC-B7DF939F91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2038465" y="8391935"/>
                <a:ext cx="77790" cy="102393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41027 w 122783"/>
                  <a:gd name="connsiteY0" fmla="*/ 420400 h 420400"/>
                  <a:gd name="connsiteX1" fmla="*/ 122783 w 122783"/>
                  <a:gd name="connsiteY1" fmla="*/ 22731 h 420400"/>
                  <a:gd name="connsiteX0" fmla="*/ 18972 w 140470"/>
                  <a:gd name="connsiteY0" fmla="*/ 397669 h 397669"/>
                  <a:gd name="connsiteX1" fmla="*/ 100728 w 140470"/>
                  <a:gd name="connsiteY1" fmla="*/ 0 h 397669"/>
                  <a:gd name="connsiteX0" fmla="*/ 19089 w 138433"/>
                  <a:gd name="connsiteY0" fmla="*/ 397669 h 397669"/>
                  <a:gd name="connsiteX1" fmla="*/ 98464 w 138433"/>
                  <a:gd name="connsiteY1" fmla="*/ 0 h 397669"/>
                  <a:gd name="connsiteX0" fmla="*/ 18855 w 142510"/>
                  <a:gd name="connsiteY0" fmla="*/ 397669 h 397669"/>
                  <a:gd name="connsiteX1" fmla="*/ 102992 w 142510"/>
                  <a:gd name="connsiteY1" fmla="*/ 0 h 397669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30176 w 130176"/>
                  <a:gd name="connsiteY0" fmla="*/ 242888 h 242888"/>
                  <a:gd name="connsiteX1" fmla="*/ 0 w 130176"/>
                  <a:gd name="connsiteY1" fmla="*/ 0 h 242888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5414 w 125414"/>
                  <a:gd name="connsiteY0" fmla="*/ 230982 h 230982"/>
                  <a:gd name="connsiteX1" fmla="*/ 0 w 125414"/>
                  <a:gd name="connsiteY1" fmla="*/ 0 h 230982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20651 w 120651"/>
                  <a:gd name="connsiteY0" fmla="*/ 226219 h 226219"/>
                  <a:gd name="connsiteX1" fmla="*/ 0 w 120651"/>
                  <a:gd name="connsiteY1" fmla="*/ 0 h 226219"/>
                  <a:gd name="connsiteX0" fmla="*/ 137320 w 137320"/>
                  <a:gd name="connsiteY0" fmla="*/ 233363 h 233363"/>
                  <a:gd name="connsiteX1" fmla="*/ 0 w 137320"/>
                  <a:gd name="connsiteY1" fmla="*/ 0 h 233363"/>
                  <a:gd name="connsiteX0" fmla="*/ 175420 w 175420"/>
                  <a:gd name="connsiteY0" fmla="*/ 238125 h 238125"/>
                  <a:gd name="connsiteX1" fmla="*/ 0 w 175420"/>
                  <a:gd name="connsiteY1" fmla="*/ 0 h 238125"/>
                  <a:gd name="connsiteX0" fmla="*/ 63502 w 63502"/>
                  <a:gd name="connsiteY0" fmla="*/ 107156 h 107156"/>
                  <a:gd name="connsiteX1" fmla="*/ 0 w 63502"/>
                  <a:gd name="connsiteY1" fmla="*/ 0 h 107156"/>
                  <a:gd name="connsiteX0" fmla="*/ 63502 w 77198"/>
                  <a:gd name="connsiteY0" fmla="*/ 107156 h 107156"/>
                  <a:gd name="connsiteX1" fmla="*/ 0 w 77198"/>
                  <a:gd name="connsiteY1" fmla="*/ 0 h 107156"/>
                  <a:gd name="connsiteX0" fmla="*/ 73027 w 84027"/>
                  <a:gd name="connsiteY0" fmla="*/ 107156 h 107156"/>
                  <a:gd name="connsiteX1" fmla="*/ 0 w 84027"/>
                  <a:gd name="connsiteY1" fmla="*/ 0 h 107156"/>
                  <a:gd name="connsiteX0" fmla="*/ 73027 w 74509"/>
                  <a:gd name="connsiteY0" fmla="*/ 107156 h 107156"/>
                  <a:gd name="connsiteX1" fmla="*/ 0 w 74509"/>
                  <a:gd name="connsiteY1" fmla="*/ 0 h 107156"/>
                  <a:gd name="connsiteX0" fmla="*/ 73027 w 73027"/>
                  <a:gd name="connsiteY0" fmla="*/ 107156 h 107156"/>
                  <a:gd name="connsiteX1" fmla="*/ 0 w 73027"/>
                  <a:gd name="connsiteY1" fmla="*/ 0 h 107156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  <a:gd name="connsiteX0" fmla="*/ 77790 w 77790"/>
                  <a:gd name="connsiteY0" fmla="*/ 102393 h 102393"/>
                  <a:gd name="connsiteX1" fmla="*/ 0 w 77790"/>
                  <a:gd name="connsiteY1" fmla="*/ 0 h 10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790" h="102393">
                    <a:moveTo>
                      <a:pt x="77790" y="102393"/>
                    </a:moveTo>
                    <a:cubicBezTo>
                      <a:pt x="68793" y="51330"/>
                      <a:pt x="45507" y="16140"/>
                      <a:pt x="0" y="0"/>
                    </a:cubicBezTo>
                  </a:path>
                </a:pathLst>
              </a:custGeom>
              <a:noFill/>
              <a:ln cap="rnd">
                <a:solidFill>
                  <a:srgbClr val="CE54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5" name="Freeform: Shape 2924">
                <a:extLst>
                  <a:ext uri="{FF2B5EF4-FFF2-40B4-BE49-F238E27FC236}">
                    <a16:creationId xmlns:a16="http://schemas.microsoft.com/office/drawing/2014/main" id="{6E72194C-2F2E-E5BE-26EC-9CE12112BC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79469" y="8428217"/>
                <a:ext cx="448582" cy="272826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  <a:gd name="connsiteX0" fmla="*/ 15538 w 402093"/>
                  <a:gd name="connsiteY0" fmla="*/ 191782 h 191782"/>
                  <a:gd name="connsiteX1" fmla="*/ 402093 w 402093"/>
                  <a:gd name="connsiteY1" fmla="*/ 98913 h 191782"/>
                  <a:gd name="connsiteX0" fmla="*/ 0 w 386555"/>
                  <a:gd name="connsiteY0" fmla="*/ 105309 h 189420"/>
                  <a:gd name="connsiteX1" fmla="*/ 386555 w 386555"/>
                  <a:gd name="connsiteY1" fmla="*/ 12440 h 189420"/>
                  <a:gd name="connsiteX0" fmla="*/ 0 w 384173"/>
                  <a:gd name="connsiteY0" fmla="*/ 116921 h 199425"/>
                  <a:gd name="connsiteX1" fmla="*/ 384173 w 384173"/>
                  <a:gd name="connsiteY1" fmla="*/ 12145 h 199425"/>
                  <a:gd name="connsiteX0" fmla="*/ 0 w 448467"/>
                  <a:gd name="connsiteY0" fmla="*/ 0 h 116573"/>
                  <a:gd name="connsiteX1" fmla="*/ 448467 w 448467"/>
                  <a:gd name="connsiteY1" fmla="*/ 76199 h 116573"/>
                  <a:gd name="connsiteX0" fmla="*/ 0 w 448780"/>
                  <a:gd name="connsiteY0" fmla="*/ 0 h 246860"/>
                  <a:gd name="connsiteX1" fmla="*/ 448467 w 448780"/>
                  <a:gd name="connsiteY1" fmla="*/ 76199 h 246860"/>
                  <a:gd name="connsiteX0" fmla="*/ 0 w 448780"/>
                  <a:gd name="connsiteY0" fmla="*/ 0 h 262998"/>
                  <a:gd name="connsiteX1" fmla="*/ 448467 w 448780"/>
                  <a:gd name="connsiteY1" fmla="*/ 76199 h 262998"/>
                  <a:gd name="connsiteX0" fmla="*/ 0 w 439263"/>
                  <a:gd name="connsiteY0" fmla="*/ 0 h 262998"/>
                  <a:gd name="connsiteX1" fmla="*/ 438942 w 439263"/>
                  <a:gd name="connsiteY1" fmla="*/ 76199 h 262998"/>
                  <a:gd name="connsiteX0" fmla="*/ 0 w 439257"/>
                  <a:gd name="connsiteY0" fmla="*/ 0 h 263794"/>
                  <a:gd name="connsiteX1" fmla="*/ 438942 w 439257"/>
                  <a:gd name="connsiteY1" fmla="*/ 76199 h 263794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4015"/>
                  <a:gd name="connsiteY0" fmla="*/ 0 h 265163"/>
                  <a:gd name="connsiteX1" fmla="*/ 443704 w 444015"/>
                  <a:gd name="connsiteY1" fmla="*/ 78581 h 265163"/>
                  <a:gd name="connsiteX0" fmla="*/ 0 w 448773"/>
                  <a:gd name="connsiteY0" fmla="*/ 0 h 265163"/>
                  <a:gd name="connsiteX1" fmla="*/ 448466 w 448773"/>
                  <a:gd name="connsiteY1" fmla="*/ 78581 h 265163"/>
                  <a:gd name="connsiteX0" fmla="*/ 0 w 448582"/>
                  <a:gd name="connsiteY0" fmla="*/ 0 h 262246"/>
                  <a:gd name="connsiteX1" fmla="*/ 448466 w 448582"/>
                  <a:gd name="connsiteY1" fmla="*/ 78581 h 262246"/>
                  <a:gd name="connsiteX0" fmla="*/ 0 w 448582"/>
                  <a:gd name="connsiteY0" fmla="*/ 0 h 272826"/>
                  <a:gd name="connsiteX1" fmla="*/ 448466 w 448582"/>
                  <a:gd name="connsiteY1" fmla="*/ 78581 h 272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8582" h="272826">
                    <a:moveTo>
                      <a:pt x="0" y="0"/>
                    </a:moveTo>
                    <a:cubicBezTo>
                      <a:pt x="107687" y="346605"/>
                      <a:pt x="455874" y="351895"/>
                      <a:pt x="448466" y="78581"/>
                    </a:cubicBezTo>
                  </a:path>
                </a:pathLst>
              </a:custGeom>
              <a:noFill/>
              <a:ln cap="rnd">
                <a:solidFill>
                  <a:srgbClr val="AC7CE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928" name="Freeform: Shape 2927">
                <a:extLst>
                  <a:ext uri="{FF2B5EF4-FFF2-40B4-BE49-F238E27FC236}">
                    <a16:creationId xmlns:a16="http://schemas.microsoft.com/office/drawing/2014/main" id="{AB725F09-E40B-95DC-82EA-A93819D2D0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25480" y="8250746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9" name="Freeform: Shape 2928">
                <a:extLst>
                  <a:ext uri="{FF2B5EF4-FFF2-40B4-BE49-F238E27FC236}">
                    <a16:creationId xmlns:a16="http://schemas.microsoft.com/office/drawing/2014/main" id="{A0769910-8202-41AF-1789-411D0A6365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769385" y="83300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0" name="Freeform: Shape 2929">
                <a:extLst>
                  <a:ext uri="{FF2B5EF4-FFF2-40B4-BE49-F238E27FC236}">
                    <a16:creationId xmlns:a16="http://schemas.microsoft.com/office/drawing/2014/main" id="{C4E885CD-840C-11DC-0395-976448450D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17071" y="8399465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1" name="Freeform: Shape 2930">
                <a:extLst>
                  <a:ext uri="{FF2B5EF4-FFF2-40B4-BE49-F238E27FC236}">
                    <a16:creationId xmlns:a16="http://schemas.microsoft.com/office/drawing/2014/main" id="{68C8B977-3747-5E7D-A2A0-34F8CD5E6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77580">
                <a:off x="11876366" y="8465282"/>
                <a:ext cx="107365" cy="88105"/>
              </a:xfrm>
              <a:custGeom>
                <a:avLst/>
                <a:gdLst>
                  <a:gd name="connsiteX0" fmla="*/ 0 w 30957"/>
                  <a:gd name="connsiteY0" fmla="*/ 0 h 135731"/>
                  <a:gd name="connsiteX1" fmla="*/ 30957 w 30957"/>
                  <a:gd name="connsiteY1" fmla="*/ 135731 h 135731"/>
                  <a:gd name="connsiteX0" fmla="*/ 119607 w 120152"/>
                  <a:gd name="connsiteY0" fmla="*/ 0 h 57149"/>
                  <a:gd name="connsiteX1" fmla="*/ 545 w 120152"/>
                  <a:gd name="connsiteY1" fmla="*/ 57149 h 57149"/>
                  <a:gd name="connsiteX0" fmla="*/ 103008 w 103623"/>
                  <a:gd name="connsiteY0" fmla="*/ 0 h 64292"/>
                  <a:gd name="connsiteX1" fmla="*/ 615 w 103623"/>
                  <a:gd name="connsiteY1" fmla="*/ 64292 h 64292"/>
                  <a:gd name="connsiteX0" fmla="*/ 88797 w 89488"/>
                  <a:gd name="connsiteY0" fmla="*/ 0 h 90485"/>
                  <a:gd name="connsiteX1" fmla="*/ 692 w 89488"/>
                  <a:gd name="connsiteY1" fmla="*/ 90485 h 90485"/>
                  <a:gd name="connsiteX0" fmla="*/ 100231 w 100729"/>
                  <a:gd name="connsiteY0" fmla="*/ 0 h 90485"/>
                  <a:gd name="connsiteX1" fmla="*/ 12126 w 100729"/>
                  <a:gd name="connsiteY1" fmla="*/ 90485 h 90485"/>
                  <a:gd name="connsiteX0" fmla="*/ 99064 w 102939"/>
                  <a:gd name="connsiteY0" fmla="*/ 0 h 90485"/>
                  <a:gd name="connsiteX1" fmla="*/ 10959 w 102939"/>
                  <a:gd name="connsiteY1" fmla="*/ 90485 h 90485"/>
                  <a:gd name="connsiteX0" fmla="*/ 103583 w 107365"/>
                  <a:gd name="connsiteY0" fmla="*/ 0 h 114298"/>
                  <a:gd name="connsiteX1" fmla="*/ 10716 w 107365"/>
                  <a:gd name="connsiteY1" fmla="*/ 114298 h 114298"/>
                  <a:gd name="connsiteX0" fmla="*/ 96808 w 100731"/>
                  <a:gd name="connsiteY0" fmla="*/ 0 h 92867"/>
                  <a:gd name="connsiteX1" fmla="*/ 11085 w 100731"/>
                  <a:gd name="connsiteY1" fmla="*/ 92867 h 92867"/>
                  <a:gd name="connsiteX0" fmla="*/ 103583 w 107365"/>
                  <a:gd name="connsiteY0" fmla="*/ 0 h 88105"/>
                  <a:gd name="connsiteX1" fmla="*/ 10716 w 107365"/>
                  <a:gd name="connsiteY1" fmla="*/ 88105 h 88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365" h="88105">
                    <a:moveTo>
                      <a:pt x="103583" y="0"/>
                    </a:moveTo>
                    <a:cubicBezTo>
                      <a:pt x="135334" y="73819"/>
                      <a:pt x="-44847" y="7142"/>
                      <a:pt x="10716" y="88105"/>
                    </a:cubicBezTo>
                  </a:path>
                </a:pathLst>
              </a:custGeom>
              <a:noFill/>
              <a:ln w="63500" cap="rnd">
                <a:solidFill>
                  <a:srgbClr val="52C29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33" name="Oval 2932">
                <a:extLst>
                  <a:ext uri="{FF2B5EF4-FFF2-40B4-BE49-F238E27FC236}">
                    <a16:creationId xmlns:a16="http://schemas.microsoft.com/office/drawing/2014/main" id="{0469D554-A50D-7B6A-49A3-B142DDA3B7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638665" y="8152205"/>
                <a:ext cx="232081" cy="23208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24" name="Freeform: Shape 2923">
                <a:extLst>
                  <a:ext uri="{FF2B5EF4-FFF2-40B4-BE49-F238E27FC236}">
                    <a16:creationId xmlns:a16="http://schemas.microsoft.com/office/drawing/2014/main" id="{8FA34D24-D3DC-543A-068D-43E446B953E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21254312">
                <a:off x="11628377" y="8145383"/>
                <a:ext cx="252402" cy="294052"/>
              </a:xfrm>
              <a:custGeom>
                <a:avLst/>
                <a:gdLst>
                  <a:gd name="connsiteX0" fmla="*/ 0 w 44450"/>
                  <a:gd name="connsiteY0" fmla="*/ 250825 h 250825"/>
                  <a:gd name="connsiteX1" fmla="*/ 44450 w 44450"/>
                  <a:gd name="connsiteY1" fmla="*/ 0 h 250825"/>
                  <a:gd name="connsiteX0" fmla="*/ 0 w 206375"/>
                  <a:gd name="connsiteY0" fmla="*/ 215900 h 215900"/>
                  <a:gd name="connsiteX1" fmla="*/ 206375 w 206375"/>
                  <a:gd name="connsiteY1" fmla="*/ 0 h 215900"/>
                  <a:gd name="connsiteX0" fmla="*/ 0 w 206375"/>
                  <a:gd name="connsiteY0" fmla="*/ 237320 h 237320"/>
                  <a:gd name="connsiteX1" fmla="*/ 206375 w 206375"/>
                  <a:gd name="connsiteY1" fmla="*/ 21420 h 237320"/>
                  <a:gd name="connsiteX0" fmla="*/ 0 w 196850"/>
                  <a:gd name="connsiteY0" fmla="*/ 266997 h 266997"/>
                  <a:gd name="connsiteX1" fmla="*/ 196850 w 196850"/>
                  <a:gd name="connsiteY1" fmla="*/ 19347 h 266997"/>
                  <a:gd name="connsiteX0" fmla="*/ 0 w 231775"/>
                  <a:gd name="connsiteY0" fmla="*/ 266997 h 266997"/>
                  <a:gd name="connsiteX1" fmla="*/ 231775 w 231775"/>
                  <a:gd name="connsiteY1" fmla="*/ 19347 h 266997"/>
                  <a:gd name="connsiteX0" fmla="*/ 22242 w 254017"/>
                  <a:gd name="connsiteY0" fmla="*/ 290303 h 290303"/>
                  <a:gd name="connsiteX1" fmla="*/ 254017 w 254017"/>
                  <a:gd name="connsiteY1" fmla="*/ 42653 h 290303"/>
                  <a:gd name="connsiteX0" fmla="*/ 22399 w 251792"/>
                  <a:gd name="connsiteY0" fmla="*/ 294052 h 294052"/>
                  <a:gd name="connsiteX1" fmla="*/ 251792 w 251792"/>
                  <a:gd name="connsiteY1" fmla="*/ 41639 h 294052"/>
                  <a:gd name="connsiteX0" fmla="*/ 23009 w 252402"/>
                  <a:gd name="connsiteY0" fmla="*/ 294052 h 294052"/>
                  <a:gd name="connsiteX1" fmla="*/ 252402 w 252402"/>
                  <a:gd name="connsiteY1" fmla="*/ 41639 h 294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2402" h="294052">
                    <a:moveTo>
                      <a:pt x="23009" y="294052"/>
                    </a:moveTo>
                    <a:cubicBezTo>
                      <a:pt x="-76474" y="-2281"/>
                      <a:pt x="174085" y="-49378"/>
                      <a:pt x="252402" y="41639"/>
                    </a:cubicBezTo>
                  </a:path>
                </a:pathLst>
              </a:custGeom>
              <a:noFill/>
              <a:ln cap="rnd"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E8602E6-69B1-A89C-5D9B-2C3752DAE1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690963" y="6322652"/>
              <a:ext cx="2097882" cy="1044180"/>
            </a:xfrm>
            <a:custGeom>
              <a:avLst/>
              <a:gdLst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587500"/>
                <a:gd name="connsiteY0" fmla="*/ 1581150 h 1581150"/>
                <a:gd name="connsiteX1" fmla="*/ 1587500 w 1587500"/>
                <a:gd name="connsiteY1" fmla="*/ 0 h 1581150"/>
                <a:gd name="connsiteX0" fmla="*/ 0 w 1435100"/>
                <a:gd name="connsiteY0" fmla="*/ 1717675 h 1717675"/>
                <a:gd name="connsiteX1" fmla="*/ 1435100 w 1435100"/>
                <a:gd name="connsiteY1" fmla="*/ 0 h 1717675"/>
                <a:gd name="connsiteX0" fmla="*/ 0 w 1576845"/>
                <a:gd name="connsiteY0" fmla="*/ 1717675 h 1717675"/>
                <a:gd name="connsiteX1" fmla="*/ 1435100 w 1576845"/>
                <a:gd name="connsiteY1" fmla="*/ 0 h 1717675"/>
                <a:gd name="connsiteX0" fmla="*/ 2054225 w 2233856"/>
                <a:gd name="connsiteY0" fmla="*/ 936625 h 936625"/>
                <a:gd name="connsiteX1" fmla="*/ 0 w 2233856"/>
                <a:gd name="connsiteY1" fmla="*/ 0 h 936625"/>
                <a:gd name="connsiteX0" fmla="*/ 2054225 w 2054225"/>
                <a:gd name="connsiteY0" fmla="*/ 936625 h 1029491"/>
                <a:gd name="connsiteX1" fmla="*/ 0 w 2054225"/>
                <a:gd name="connsiteY1" fmla="*/ 0 h 1029491"/>
                <a:gd name="connsiteX0" fmla="*/ 2057400 w 2057400"/>
                <a:gd name="connsiteY0" fmla="*/ 949325 h 1040812"/>
                <a:gd name="connsiteX1" fmla="*/ 0 w 2057400"/>
                <a:gd name="connsiteY1" fmla="*/ 0 h 1040812"/>
                <a:gd name="connsiteX0" fmla="*/ 2057400 w 2057400"/>
                <a:gd name="connsiteY0" fmla="*/ 949325 h 1024990"/>
                <a:gd name="connsiteX1" fmla="*/ 0 w 2057400"/>
                <a:gd name="connsiteY1" fmla="*/ 0 h 1024990"/>
                <a:gd name="connsiteX0" fmla="*/ 2052638 w 2052638"/>
                <a:gd name="connsiteY0" fmla="*/ 954087 h 1029388"/>
                <a:gd name="connsiteX1" fmla="*/ 0 w 2052638"/>
                <a:gd name="connsiteY1" fmla="*/ 0 h 1029388"/>
                <a:gd name="connsiteX0" fmla="*/ 2050257 w 2050257"/>
                <a:gd name="connsiteY0" fmla="*/ 949325 h 1024990"/>
                <a:gd name="connsiteX1" fmla="*/ 0 w 2050257"/>
                <a:gd name="connsiteY1" fmla="*/ 0 h 1024990"/>
                <a:gd name="connsiteX0" fmla="*/ 2050257 w 2050257"/>
                <a:gd name="connsiteY0" fmla="*/ 949325 h 1052538"/>
                <a:gd name="connsiteX1" fmla="*/ 0 w 2050257"/>
                <a:gd name="connsiteY1" fmla="*/ 0 h 1052538"/>
                <a:gd name="connsiteX0" fmla="*/ 2097882 w 2097882"/>
                <a:gd name="connsiteY0" fmla="*/ 942181 h 1046336"/>
                <a:gd name="connsiteX1" fmla="*/ 0 w 2097882"/>
                <a:gd name="connsiteY1" fmla="*/ 0 h 1046336"/>
                <a:gd name="connsiteX0" fmla="*/ 2097882 w 2097882"/>
                <a:gd name="connsiteY0" fmla="*/ 942181 h 1059028"/>
                <a:gd name="connsiteX1" fmla="*/ 0 w 2097882"/>
                <a:gd name="connsiteY1" fmla="*/ 0 h 1059028"/>
                <a:gd name="connsiteX0" fmla="*/ 2097882 w 2097882"/>
                <a:gd name="connsiteY0" fmla="*/ 942181 h 1049254"/>
                <a:gd name="connsiteX1" fmla="*/ 0 w 2097882"/>
                <a:gd name="connsiteY1" fmla="*/ 0 h 1049254"/>
                <a:gd name="connsiteX0" fmla="*/ 2097882 w 2097882"/>
                <a:gd name="connsiteY0" fmla="*/ 942181 h 1052179"/>
                <a:gd name="connsiteX1" fmla="*/ 0 w 2097882"/>
                <a:gd name="connsiteY1" fmla="*/ 0 h 1052179"/>
                <a:gd name="connsiteX0" fmla="*/ 2097882 w 2097882"/>
                <a:gd name="connsiteY0" fmla="*/ 942181 h 1041082"/>
                <a:gd name="connsiteX1" fmla="*/ 0 w 2097882"/>
                <a:gd name="connsiteY1" fmla="*/ 0 h 1041082"/>
                <a:gd name="connsiteX0" fmla="*/ 2097882 w 2097882"/>
                <a:gd name="connsiteY0" fmla="*/ 942181 h 1041834"/>
                <a:gd name="connsiteX1" fmla="*/ 0 w 2097882"/>
                <a:gd name="connsiteY1" fmla="*/ 0 h 1041834"/>
                <a:gd name="connsiteX0" fmla="*/ 2097882 w 2097882"/>
                <a:gd name="connsiteY0" fmla="*/ 942181 h 1060808"/>
                <a:gd name="connsiteX1" fmla="*/ 0 w 2097882"/>
                <a:gd name="connsiteY1" fmla="*/ 0 h 1060808"/>
                <a:gd name="connsiteX0" fmla="*/ 2097882 w 2097882"/>
                <a:gd name="connsiteY0" fmla="*/ 942181 h 1064642"/>
                <a:gd name="connsiteX1" fmla="*/ 0 w 2097882"/>
                <a:gd name="connsiteY1" fmla="*/ 0 h 1064642"/>
                <a:gd name="connsiteX0" fmla="*/ 2097882 w 2097882"/>
                <a:gd name="connsiteY0" fmla="*/ 942181 h 1081608"/>
                <a:gd name="connsiteX1" fmla="*/ 0 w 2097882"/>
                <a:gd name="connsiteY1" fmla="*/ 0 h 1081608"/>
                <a:gd name="connsiteX0" fmla="*/ 2097882 w 2097882"/>
                <a:gd name="connsiteY0" fmla="*/ 942181 h 1077689"/>
                <a:gd name="connsiteX1" fmla="*/ 0 w 2097882"/>
                <a:gd name="connsiteY1" fmla="*/ 0 h 107768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50039"/>
                <a:gd name="connsiteX1" fmla="*/ 0 w 2097882"/>
                <a:gd name="connsiteY1" fmla="*/ 0 h 1050039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  <a:gd name="connsiteX0" fmla="*/ 2097882 w 2097882"/>
                <a:gd name="connsiteY0" fmla="*/ 942181 h 1044180"/>
                <a:gd name="connsiteX1" fmla="*/ 0 w 2097882"/>
                <a:gd name="connsiteY1" fmla="*/ 0 h 104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97882" h="1044180">
                  <a:moveTo>
                    <a:pt x="2097882" y="942181"/>
                  </a:moveTo>
                  <a:cubicBezTo>
                    <a:pt x="767291" y="1240630"/>
                    <a:pt x="378883" y="871538"/>
                    <a:pt x="0" y="0"/>
                  </a:cubicBezTo>
                </a:path>
              </a:pathLst>
            </a:custGeom>
            <a:noFill/>
            <a:ln w="38100" cap="rnd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8" name="Oval 2877">
              <a:extLst>
                <a:ext uri="{FF2B5EF4-FFF2-40B4-BE49-F238E27FC236}">
                  <a16:creationId xmlns:a16="http://schemas.microsoft.com/office/drawing/2014/main" id="{7CF37BD6-2D0C-21D1-C283-300EC432C0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52249" y="7141951"/>
              <a:ext cx="228520" cy="228520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28" name="Group 3027">
              <a:extLst>
                <a:ext uri="{FF2B5EF4-FFF2-40B4-BE49-F238E27FC236}">
                  <a16:creationId xmlns:a16="http://schemas.microsoft.com/office/drawing/2014/main" id="{D1B5B27D-6EAF-119C-96E4-8299A8EEEC7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803222" y="7714520"/>
              <a:ext cx="442423" cy="453600"/>
              <a:chOff x="13508253" y="7979991"/>
              <a:chExt cx="442423" cy="453600"/>
            </a:xfrm>
          </p:grpSpPr>
          <p:pic>
            <p:nvPicPr>
              <p:cNvPr id="2976" name="Picture 2975" descr="A cartoon of a cell&#10;&#10;AI-generated content may be incorrect.">
                <a:extLst>
                  <a:ext uri="{FF2B5EF4-FFF2-40B4-BE49-F238E27FC236}">
                    <a16:creationId xmlns:a16="http://schemas.microsoft.com/office/drawing/2014/main" id="{1CA034DB-195F-915B-FCCA-3EAC08CC2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86802" flipH="1">
                <a:off x="13508253" y="7979991"/>
                <a:ext cx="442423" cy="453600"/>
              </a:xfrm>
              <a:prstGeom prst="rect">
                <a:avLst/>
              </a:prstGeom>
            </p:spPr>
          </p:pic>
          <p:sp>
            <p:nvSpPr>
              <p:cNvPr id="2994" name="Rectangle 2993">
                <a:extLst>
                  <a:ext uri="{FF2B5EF4-FFF2-40B4-BE49-F238E27FC236}">
                    <a16:creationId xmlns:a16="http://schemas.microsoft.com/office/drawing/2014/main" id="{399A2C66-C546-885D-3730-09A29FCDB1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554308" y="8158501"/>
                <a:ext cx="270827" cy="244487"/>
              </a:xfrm>
              <a:custGeom>
                <a:avLst/>
                <a:gdLst>
                  <a:gd name="connsiteX0" fmla="*/ 0 w 89004"/>
                  <a:gd name="connsiteY0" fmla="*/ 0 h 78582"/>
                  <a:gd name="connsiteX1" fmla="*/ 89004 w 89004"/>
                  <a:gd name="connsiteY1" fmla="*/ 0 h 78582"/>
                  <a:gd name="connsiteX2" fmla="*/ 89004 w 89004"/>
                  <a:gd name="connsiteY2" fmla="*/ 78582 h 78582"/>
                  <a:gd name="connsiteX3" fmla="*/ 0 w 89004"/>
                  <a:gd name="connsiteY3" fmla="*/ 78582 h 78582"/>
                  <a:gd name="connsiteX4" fmla="*/ 0 w 89004"/>
                  <a:gd name="connsiteY4" fmla="*/ 0 h 78582"/>
                  <a:gd name="connsiteX0" fmla="*/ 0 w 141392"/>
                  <a:gd name="connsiteY0" fmla="*/ 0 h 78582"/>
                  <a:gd name="connsiteX1" fmla="*/ 89004 w 141392"/>
                  <a:gd name="connsiteY1" fmla="*/ 0 h 78582"/>
                  <a:gd name="connsiteX2" fmla="*/ 141392 w 141392"/>
                  <a:gd name="connsiteY2" fmla="*/ 76200 h 78582"/>
                  <a:gd name="connsiteX3" fmla="*/ 0 w 141392"/>
                  <a:gd name="connsiteY3" fmla="*/ 78582 h 78582"/>
                  <a:gd name="connsiteX4" fmla="*/ 0 w 141392"/>
                  <a:gd name="connsiteY4" fmla="*/ 0 h 78582"/>
                  <a:gd name="connsiteX0" fmla="*/ 2381 w 141392"/>
                  <a:gd name="connsiteY0" fmla="*/ 0 h 119064"/>
                  <a:gd name="connsiteX1" fmla="*/ 89004 w 141392"/>
                  <a:gd name="connsiteY1" fmla="*/ 40482 h 119064"/>
                  <a:gd name="connsiteX2" fmla="*/ 141392 w 141392"/>
                  <a:gd name="connsiteY2" fmla="*/ 116682 h 119064"/>
                  <a:gd name="connsiteX3" fmla="*/ 0 w 141392"/>
                  <a:gd name="connsiteY3" fmla="*/ 119064 h 119064"/>
                  <a:gd name="connsiteX4" fmla="*/ 2381 w 141392"/>
                  <a:gd name="connsiteY4" fmla="*/ 0 h 119064"/>
                  <a:gd name="connsiteX0" fmla="*/ 32550 w 171561"/>
                  <a:gd name="connsiteY0" fmla="*/ 0 h 119064"/>
                  <a:gd name="connsiteX1" fmla="*/ 119173 w 171561"/>
                  <a:gd name="connsiteY1" fmla="*/ 40482 h 119064"/>
                  <a:gd name="connsiteX2" fmla="*/ 171561 w 171561"/>
                  <a:gd name="connsiteY2" fmla="*/ 116682 h 119064"/>
                  <a:gd name="connsiteX3" fmla="*/ 30169 w 171561"/>
                  <a:gd name="connsiteY3" fmla="*/ 119064 h 119064"/>
                  <a:gd name="connsiteX4" fmla="*/ 32550 w 171561"/>
                  <a:gd name="connsiteY4" fmla="*/ 0 h 119064"/>
                  <a:gd name="connsiteX0" fmla="*/ 37334 w 176345"/>
                  <a:gd name="connsiteY0" fmla="*/ 0 h 119064"/>
                  <a:gd name="connsiteX1" fmla="*/ 123957 w 176345"/>
                  <a:gd name="connsiteY1" fmla="*/ 40482 h 119064"/>
                  <a:gd name="connsiteX2" fmla="*/ 176345 w 176345"/>
                  <a:gd name="connsiteY2" fmla="*/ 116682 h 119064"/>
                  <a:gd name="connsiteX3" fmla="*/ 34953 w 176345"/>
                  <a:gd name="connsiteY3" fmla="*/ 119064 h 119064"/>
                  <a:gd name="connsiteX4" fmla="*/ 37334 w 176345"/>
                  <a:gd name="connsiteY4" fmla="*/ 0 h 119064"/>
                  <a:gd name="connsiteX0" fmla="*/ 37334 w 176345"/>
                  <a:gd name="connsiteY0" fmla="*/ 0 h 136273"/>
                  <a:gd name="connsiteX1" fmla="*/ 123957 w 176345"/>
                  <a:gd name="connsiteY1" fmla="*/ 40482 h 136273"/>
                  <a:gd name="connsiteX2" fmla="*/ 176345 w 176345"/>
                  <a:gd name="connsiteY2" fmla="*/ 116682 h 136273"/>
                  <a:gd name="connsiteX3" fmla="*/ 34953 w 176345"/>
                  <a:gd name="connsiteY3" fmla="*/ 119064 h 136273"/>
                  <a:gd name="connsiteX4" fmla="*/ 37334 w 176345"/>
                  <a:gd name="connsiteY4" fmla="*/ 0 h 136273"/>
                  <a:gd name="connsiteX0" fmla="*/ 33725 w 172736"/>
                  <a:gd name="connsiteY0" fmla="*/ 0 h 149615"/>
                  <a:gd name="connsiteX1" fmla="*/ 120348 w 172736"/>
                  <a:gd name="connsiteY1" fmla="*/ 40482 h 149615"/>
                  <a:gd name="connsiteX2" fmla="*/ 172736 w 172736"/>
                  <a:gd name="connsiteY2" fmla="*/ 116682 h 149615"/>
                  <a:gd name="connsiteX3" fmla="*/ 43250 w 172736"/>
                  <a:gd name="connsiteY3" fmla="*/ 135733 h 149615"/>
                  <a:gd name="connsiteX4" fmla="*/ 33725 w 172736"/>
                  <a:gd name="connsiteY4" fmla="*/ 0 h 149615"/>
                  <a:gd name="connsiteX0" fmla="*/ 36064 w 175075"/>
                  <a:gd name="connsiteY0" fmla="*/ 0 h 149615"/>
                  <a:gd name="connsiteX1" fmla="*/ 122687 w 175075"/>
                  <a:gd name="connsiteY1" fmla="*/ 40482 h 149615"/>
                  <a:gd name="connsiteX2" fmla="*/ 175075 w 175075"/>
                  <a:gd name="connsiteY2" fmla="*/ 116682 h 149615"/>
                  <a:gd name="connsiteX3" fmla="*/ 45589 w 175075"/>
                  <a:gd name="connsiteY3" fmla="*/ 135733 h 149615"/>
                  <a:gd name="connsiteX4" fmla="*/ 36064 w 175075"/>
                  <a:gd name="connsiteY4" fmla="*/ 0 h 149615"/>
                  <a:gd name="connsiteX0" fmla="*/ 36064 w 175075"/>
                  <a:gd name="connsiteY0" fmla="*/ 0 h 147604"/>
                  <a:gd name="connsiteX1" fmla="*/ 122687 w 175075"/>
                  <a:gd name="connsiteY1" fmla="*/ 40482 h 147604"/>
                  <a:gd name="connsiteX2" fmla="*/ 175075 w 175075"/>
                  <a:gd name="connsiteY2" fmla="*/ 116682 h 147604"/>
                  <a:gd name="connsiteX3" fmla="*/ 45589 w 175075"/>
                  <a:gd name="connsiteY3" fmla="*/ 135733 h 147604"/>
                  <a:gd name="connsiteX4" fmla="*/ 36064 w 175075"/>
                  <a:gd name="connsiteY4" fmla="*/ 0 h 147604"/>
                  <a:gd name="connsiteX0" fmla="*/ 36064 w 175075"/>
                  <a:gd name="connsiteY0" fmla="*/ 0 h 143665"/>
                  <a:gd name="connsiteX1" fmla="*/ 122687 w 175075"/>
                  <a:gd name="connsiteY1" fmla="*/ 40482 h 143665"/>
                  <a:gd name="connsiteX2" fmla="*/ 175075 w 175075"/>
                  <a:gd name="connsiteY2" fmla="*/ 116682 h 143665"/>
                  <a:gd name="connsiteX3" fmla="*/ 45589 w 175075"/>
                  <a:gd name="connsiteY3" fmla="*/ 135733 h 143665"/>
                  <a:gd name="connsiteX4" fmla="*/ 36064 w 175075"/>
                  <a:gd name="connsiteY4" fmla="*/ 0 h 143665"/>
                  <a:gd name="connsiteX0" fmla="*/ 36936 w 175947"/>
                  <a:gd name="connsiteY0" fmla="*/ 0 h 152020"/>
                  <a:gd name="connsiteX1" fmla="*/ 123559 w 175947"/>
                  <a:gd name="connsiteY1" fmla="*/ 40482 h 152020"/>
                  <a:gd name="connsiteX2" fmla="*/ 175947 w 175947"/>
                  <a:gd name="connsiteY2" fmla="*/ 116682 h 152020"/>
                  <a:gd name="connsiteX3" fmla="*/ 46461 w 175947"/>
                  <a:gd name="connsiteY3" fmla="*/ 135733 h 152020"/>
                  <a:gd name="connsiteX4" fmla="*/ 36936 w 175947"/>
                  <a:gd name="connsiteY4" fmla="*/ 0 h 152020"/>
                  <a:gd name="connsiteX0" fmla="*/ 35398 w 186315"/>
                  <a:gd name="connsiteY0" fmla="*/ 0 h 143887"/>
                  <a:gd name="connsiteX1" fmla="*/ 122021 w 186315"/>
                  <a:gd name="connsiteY1" fmla="*/ 40482 h 143887"/>
                  <a:gd name="connsiteX2" fmla="*/ 186315 w 186315"/>
                  <a:gd name="connsiteY2" fmla="*/ 119063 h 143887"/>
                  <a:gd name="connsiteX3" fmla="*/ 44923 w 186315"/>
                  <a:gd name="connsiteY3" fmla="*/ 135733 h 143887"/>
                  <a:gd name="connsiteX4" fmla="*/ 35398 w 186315"/>
                  <a:gd name="connsiteY4" fmla="*/ 0 h 143887"/>
                  <a:gd name="connsiteX0" fmla="*/ 35398 w 187989"/>
                  <a:gd name="connsiteY0" fmla="*/ 0 h 143887"/>
                  <a:gd name="connsiteX1" fmla="*/ 122021 w 187989"/>
                  <a:gd name="connsiteY1" fmla="*/ 40482 h 143887"/>
                  <a:gd name="connsiteX2" fmla="*/ 186315 w 187989"/>
                  <a:gd name="connsiteY2" fmla="*/ 119063 h 143887"/>
                  <a:gd name="connsiteX3" fmla="*/ 44923 w 187989"/>
                  <a:gd name="connsiteY3" fmla="*/ 135733 h 143887"/>
                  <a:gd name="connsiteX4" fmla="*/ 35398 w 187989"/>
                  <a:gd name="connsiteY4" fmla="*/ 0 h 143887"/>
                  <a:gd name="connsiteX0" fmla="*/ 35398 w 187989"/>
                  <a:gd name="connsiteY0" fmla="*/ 0 h 155985"/>
                  <a:gd name="connsiteX1" fmla="*/ 122021 w 187989"/>
                  <a:gd name="connsiteY1" fmla="*/ 40482 h 155985"/>
                  <a:gd name="connsiteX2" fmla="*/ 186315 w 187989"/>
                  <a:gd name="connsiteY2" fmla="*/ 119063 h 155985"/>
                  <a:gd name="connsiteX3" fmla="*/ 44923 w 187989"/>
                  <a:gd name="connsiteY3" fmla="*/ 135733 h 155985"/>
                  <a:gd name="connsiteX4" fmla="*/ 35398 w 187989"/>
                  <a:gd name="connsiteY4" fmla="*/ 0 h 155985"/>
                  <a:gd name="connsiteX0" fmla="*/ 35398 w 190628"/>
                  <a:gd name="connsiteY0" fmla="*/ 0 h 155985"/>
                  <a:gd name="connsiteX1" fmla="*/ 122021 w 190628"/>
                  <a:gd name="connsiteY1" fmla="*/ 40482 h 155985"/>
                  <a:gd name="connsiteX2" fmla="*/ 186315 w 190628"/>
                  <a:gd name="connsiteY2" fmla="*/ 119063 h 155985"/>
                  <a:gd name="connsiteX3" fmla="*/ 44923 w 190628"/>
                  <a:gd name="connsiteY3" fmla="*/ 135733 h 155985"/>
                  <a:gd name="connsiteX4" fmla="*/ 35398 w 190628"/>
                  <a:gd name="connsiteY4" fmla="*/ 0 h 155985"/>
                  <a:gd name="connsiteX0" fmla="*/ 38325 w 258277"/>
                  <a:gd name="connsiteY0" fmla="*/ 21157 h 156918"/>
                  <a:gd name="connsiteX1" fmla="*/ 124948 w 258277"/>
                  <a:gd name="connsiteY1" fmla="*/ 61639 h 156918"/>
                  <a:gd name="connsiteX2" fmla="*/ 255917 w 258277"/>
                  <a:gd name="connsiteY2" fmla="*/ 9252 h 156918"/>
                  <a:gd name="connsiteX3" fmla="*/ 47850 w 258277"/>
                  <a:gd name="connsiteY3" fmla="*/ 156890 h 156918"/>
                  <a:gd name="connsiteX4" fmla="*/ 38325 w 258277"/>
                  <a:gd name="connsiteY4" fmla="*/ 21157 h 156918"/>
                  <a:gd name="connsiteX0" fmla="*/ 38325 w 258277"/>
                  <a:gd name="connsiteY0" fmla="*/ 21157 h 172680"/>
                  <a:gd name="connsiteX1" fmla="*/ 124948 w 258277"/>
                  <a:gd name="connsiteY1" fmla="*/ 61639 h 172680"/>
                  <a:gd name="connsiteX2" fmla="*/ 255917 w 258277"/>
                  <a:gd name="connsiteY2" fmla="*/ 9252 h 172680"/>
                  <a:gd name="connsiteX3" fmla="*/ 47850 w 258277"/>
                  <a:gd name="connsiteY3" fmla="*/ 156890 h 172680"/>
                  <a:gd name="connsiteX4" fmla="*/ 38325 w 258277"/>
                  <a:gd name="connsiteY4" fmla="*/ 21157 h 172680"/>
                  <a:gd name="connsiteX0" fmla="*/ 38545 w 263186"/>
                  <a:gd name="connsiteY0" fmla="*/ 10065 h 167414"/>
                  <a:gd name="connsiteX1" fmla="*/ 125168 w 263186"/>
                  <a:gd name="connsiteY1" fmla="*/ 50547 h 167414"/>
                  <a:gd name="connsiteX2" fmla="*/ 260900 w 263186"/>
                  <a:gd name="connsiteY2" fmla="*/ 10066 h 167414"/>
                  <a:gd name="connsiteX3" fmla="*/ 48070 w 263186"/>
                  <a:gd name="connsiteY3" fmla="*/ 145798 h 167414"/>
                  <a:gd name="connsiteX4" fmla="*/ 38545 w 263186"/>
                  <a:gd name="connsiteY4" fmla="*/ 10065 h 167414"/>
                  <a:gd name="connsiteX0" fmla="*/ 38545 w 263186"/>
                  <a:gd name="connsiteY0" fmla="*/ 10065 h 152896"/>
                  <a:gd name="connsiteX1" fmla="*/ 125168 w 263186"/>
                  <a:gd name="connsiteY1" fmla="*/ 50547 h 152896"/>
                  <a:gd name="connsiteX2" fmla="*/ 260900 w 263186"/>
                  <a:gd name="connsiteY2" fmla="*/ 10066 h 152896"/>
                  <a:gd name="connsiteX3" fmla="*/ 48070 w 263186"/>
                  <a:gd name="connsiteY3" fmla="*/ 145798 h 152896"/>
                  <a:gd name="connsiteX4" fmla="*/ 38545 w 263186"/>
                  <a:gd name="connsiteY4" fmla="*/ 10065 h 152896"/>
                  <a:gd name="connsiteX0" fmla="*/ 37631 w 262272"/>
                  <a:gd name="connsiteY0" fmla="*/ 10065 h 161327"/>
                  <a:gd name="connsiteX1" fmla="*/ 124254 w 262272"/>
                  <a:gd name="connsiteY1" fmla="*/ 50547 h 161327"/>
                  <a:gd name="connsiteX2" fmla="*/ 259986 w 262272"/>
                  <a:gd name="connsiteY2" fmla="*/ 10066 h 161327"/>
                  <a:gd name="connsiteX3" fmla="*/ 47156 w 262272"/>
                  <a:gd name="connsiteY3" fmla="*/ 145798 h 161327"/>
                  <a:gd name="connsiteX4" fmla="*/ 37631 w 262272"/>
                  <a:gd name="connsiteY4" fmla="*/ 10065 h 161327"/>
                  <a:gd name="connsiteX0" fmla="*/ 38545 w 263186"/>
                  <a:gd name="connsiteY0" fmla="*/ 2921 h 153423"/>
                  <a:gd name="connsiteX1" fmla="*/ 125168 w 263186"/>
                  <a:gd name="connsiteY1" fmla="*/ 50547 h 153423"/>
                  <a:gd name="connsiteX2" fmla="*/ 260900 w 263186"/>
                  <a:gd name="connsiteY2" fmla="*/ 10066 h 153423"/>
                  <a:gd name="connsiteX3" fmla="*/ 48070 w 263186"/>
                  <a:gd name="connsiteY3" fmla="*/ 145798 h 153423"/>
                  <a:gd name="connsiteX4" fmla="*/ 38545 w 263186"/>
                  <a:gd name="connsiteY4" fmla="*/ 2921 h 153423"/>
                  <a:gd name="connsiteX0" fmla="*/ 34410 w 259051"/>
                  <a:gd name="connsiteY0" fmla="*/ 2921 h 153423"/>
                  <a:gd name="connsiteX1" fmla="*/ 121033 w 259051"/>
                  <a:gd name="connsiteY1" fmla="*/ 50547 h 153423"/>
                  <a:gd name="connsiteX2" fmla="*/ 256765 w 259051"/>
                  <a:gd name="connsiteY2" fmla="*/ 10066 h 153423"/>
                  <a:gd name="connsiteX3" fmla="*/ 43935 w 259051"/>
                  <a:gd name="connsiteY3" fmla="*/ 145798 h 153423"/>
                  <a:gd name="connsiteX4" fmla="*/ 34410 w 259051"/>
                  <a:gd name="connsiteY4" fmla="*/ 2921 h 153423"/>
                  <a:gd name="connsiteX0" fmla="*/ 32812 w 257453"/>
                  <a:gd name="connsiteY0" fmla="*/ 2921 h 153423"/>
                  <a:gd name="connsiteX1" fmla="*/ 119435 w 257453"/>
                  <a:gd name="connsiteY1" fmla="*/ 50547 h 153423"/>
                  <a:gd name="connsiteX2" fmla="*/ 255167 w 257453"/>
                  <a:gd name="connsiteY2" fmla="*/ 10066 h 153423"/>
                  <a:gd name="connsiteX3" fmla="*/ 47099 w 257453"/>
                  <a:gd name="connsiteY3" fmla="*/ 145798 h 153423"/>
                  <a:gd name="connsiteX4" fmla="*/ 32812 w 257453"/>
                  <a:gd name="connsiteY4" fmla="*/ 2921 h 153423"/>
                  <a:gd name="connsiteX0" fmla="*/ 32507 w 257148"/>
                  <a:gd name="connsiteY0" fmla="*/ 2921 h 157636"/>
                  <a:gd name="connsiteX1" fmla="*/ 119130 w 257148"/>
                  <a:gd name="connsiteY1" fmla="*/ 50547 h 157636"/>
                  <a:gd name="connsiteX2" fmla="*/ 254862 w 257148"/>
                  <a:gd name="connsiteY2" fmla="*/ 10066 h 157636"/>
                  <a:gd name="connsiteX3" fmla="*/ 46794 w 257148"/>
                  <a:gd name="connsiteY3" fmla="*/ 145798 h 157636"/>
                  <a:gd name="connsiteX4" fmla="*/ 32507 w 257148"/>
                  <a:gd name="connsiteY4" fmla="*/ 2921 h 157636"/>
                  <a:gd name="connsiteX0" fmla="*/ 31645 w 256286"/>
                  <a:gd name="connsiteY0" fmla="*/ 2921 h 162910"/>
                  <a:gd name="connsiteX1" fmla="*/ 118268 w 256286"/>
                  <a:gd name="connsiteY1" fmla="*/ 50547 h 162910"/>
                  <a:gd name="connsiteX2" fmla="*/ 254000 w 256286"/>
                  <a:gd name="connsiteY2" fmla="*/ 10066 h 162910"/>
                  <a:gd name="connsiteX3" fmla="*/ 45932 w 256286"/>
                  <a:gd name="connsiteY3" fmla="*/ 145798 h 162910"/>
                  <a:gd name="connsiteX4" fmla="*/ 31645 w 256286"/>
                  <a:gd name="connsiteY4" fmla="*/ 2921 h 162910"/>
                  <a:gd name="connsiteX0" fmla="*/ 33164 w 257805"/>
                  <a:gd name="connsiteY0" fmla="*/ 2921 h 166353"/>
                  <a:gd name="connsiteX1" fmla="*/ 119787 w 257805"/>
                  <a:gd name="connsiteY1" fmla="*/ 50547 h 166353"/>
                  <a:gd name="connsiteX2" fmla="*/ 255519 w 257805"/>
                  <a:gd name="connsiteY2" fmla="*/ 10066 h 166353"/>
                  <a:gd name="connsiteX3" fmla="*/ 42688 w 257805"/>
                  <a:gd name="connsiteY3" fmla="*/ 150560 h 166353"/>
                  <a:gd name="connsiteX4" fmla="*/ 33164 w 257805"/>
                  <a:gd name="connsiteY4" fmla="*/ 2921 h 166353"/>
                  <a:gd name="connsiteX0" fmla="*/ 33164 w 257805"/>
                  <a:gd name="connsiteY0" fmla="*/ 2921 h 165295"/>
                  <a:gd name="connsiteX1" fmla="*/ 119787 w 257805"/>
                  <a:gd name="connsiteY1" fmla="*/ 50547 h 165295"/>
                  <a:gd name="connsiteX2" fmla="*/ 255519 w 257805"/>
                  <a:gd name="connsiteY2" fmla="*/ 10066 h 165295"/>
                  <a:gd name="connsiteX3" fmla="*/ 42688 w 257805"/>
                  <a:gd name="connsiteY3" fmla="*/ 150560 h 165295"/>
                  <a:gd name="connsiteX4" fmla="*/ 33164 w 257805"/>
                  <a:gd name="connsiteY4" fmla="*/ 2921 h 165295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2237"/>
                  <a:gd name="connsiteY0" fmla="*/ 9000 h 171374"/>
                  <a:gd name="connsiteX1" fmla="*/ 119787 w 262237"/>
                  <a:gd name="connsiteY1" fmla="*/ 56626 h 171374"/>
                  <a:gd name="connsiteX2" fmla="*/ 255519 w 262237"/>
                  <a:gd name="connsiteY2" fmla="*/ 16145 h 171374"/>
                  <a:gd name="connsiteX3" fmla="*/ 42688 w 262237"/>
                  <a:gd name="connsiteY3" fmla="*/ 156639 h 171374"/>
                  <a:gd name="connsiteX4" fmla="*/ 33164 w 262237"/>
                  <a:gd name="connsiteY4" fmla="*/ 9000 h 171374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4260"/>
                  <a:gd name="connsiteY0" fmla="*/ 12993 h 175367"/>
                  <a:gd name="connsiteX1" fmla="*/ 119787 w 264260"/>
                  <a:gd name="connsiteY1" fmla="*/ 60619 h 175367"/>
                  <a:gd name="connsiteX2" fmla="*/ 255519 w 264260"/>
                  <a:gd name="connsiteY2" fmla="*/ 20138 h 175367"/>
                  <a:gd name="connsiteX3" fmla="*/ 42688 w 264260"/>
                  <a:gd name="connsiteY3" fmla="*/ 160632 h 175367"/>
                  <a:gd name="connsiteX4" fmla="*/ 33164 w 264260"/>
                  <a:gd name="connsiteY4" fmla="*/ 12993 h 175367"/>
                  <a:gd name="connsiteX0" fmla="*/ 33164 w 266595"/>
                  <a:gd name="connsiteY0" fmla="*/ 14000 h 176374"/>
                  <a:gd name="connsiteX1" fmla="*/ 119787 w 266595"/>
                  <a:gd name="connsiteY1" fmla="*/ 61626 h 176374"/>
                  <a:gd name="connsiteX2" fmla="*/ 255519 w 266595"/>
                  <a:gd name="connsiteY2" fmla="*/ 21145 h 176374"/>
                  <a:gd name="connsiteX3" fmla="*/ 42688 w 266595"/>
                  <a:gd name="connsiteY3" fmla="*/ 161639 h 176374"/>
                  <a:gd name="connsiteX4" fmla="*/ 33164 w 266595"/>
                  <a:gd name="connsiteY4" fmla="*/ 14000 h 176374"/>
                  <a:gd name="connsiteX0" fmla="*/ 33164 w 266819"/>
                  <a:gd name="connsiteY0" fmla="*/ 12545 h 174919"/>
                  <a:gd name="connsiteX1" fmla="*/ 122169 w 266819"/>
                  <a:gd name="connsiteY1" fmla="*/ 69696 h 174919"/>
                  <a:gd name="connsiteX2" fmla="*/ 255519 w 266819"/>
                  <a:gd name="connsiteY2" fmla="*/ 19690 h 174919"/>
                  <a:gd name="connsiteX3" fmla="*/ 42688 w 266819"/>
                  <a:gd name="connsiteY3" fmla="*/ 160184 h 174919"/>
                  <a:gd name="connsiteX4" fmla="*/ 33164 w 266819"/>
                  <a:gd name="connsiteY4" fmla="*/ 12545 h 174919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806"/>
                  <a:gd name="connsiteY0" fmla="*/ 12657 h 175031"/>
                  <a:gd name="connsiteX1" fmla="*/ 122169 w 266806"/>
                  <a:gd name="connsiteY1" fmla="*/ 69808 h 175031"/>
                  <a:gd name="connsiteX2" fmla="*/ 255519 w 266806"/>
                  <a:gd name="connsiteY2" fmla="*/ 19802 h 175031"/>
                  <a:gd name="connsiteX3" fmla="*/ 42688 w 266806"/>
                  <a:gd name="connsiteY3" fmla="*/ 160296 h 175031"/>
                  <a:gd name="connsiteX4" fmla="*/ 33164 w 266806"/>
                  <a:gd name="connsiteY4" fmla="*/ 12657 h 175031"/>
                  <a:gd name="connsiteX0" fmla="*/ 33164 w 266583"/>
                  <a:gd name="connsiteY0" fmla="*/ 13741 h 176115"/>
                  <a:gd name="connsiteX1" fmla="*/ 119788 w 266583"/>
                  <a:gd name="connsiteY1" fmla="*/ 63748 h 176115"/>
                  <a:gd name="connsiteX2" fmla="*/ 255519 w 266583"/>
                  <a:gd name="connsiteY2" fmla="*/ 20886 h 176115"/>
                  <a:gd name="connsiteX3" fmla="*/ 42688 w 266583"/>
                  <a:gd name="connsiteY3" fmla="*/ 161380 h 176115"/>
                  <a:gd name="connsiteX4" fmla="*/ 33164 w 266583"/>
                  <a:gd name="connsiteY4" fmla="*/ 13741 h 176115"/>
                  <a:gd name="connsiteX0" fmla="*/ 42055 w 250145"/>
                  <a:gd name="connsiteY0" fmla="*/ 0 h 188657"/>
                  <a:gd name="connsiteX1" fmla="*/ 107248 w 250145"/>
                  <a:gd name="connsiteY1" fmla="*/ 83344 h 188657"/>
                  <a:gd name="connsiteX2" fmla="*/ 242979 w 250145"/>
                  <a:gd name="connsiteY2" fmla="*/ 40482 h 188657"/>
                  <a:gd name="connsiteX3" fmla="*/ 30148 w 250145"/>
                  <a:gd name="connsiteY3" fmla="*/ 180976 h 188657"/>
                  <a:gd name="connsiteX4" fmla="*/ 42055 w 250145"/>
                  <a:gd name="connsiteY4" fmla="*/ 0 h 188657"/>
                  <a:gd name="connsiteX0" fmla="*/ 55553 w 263643"/>
                  <a:gd name="connsiteY0" fmla="*/ 0 h 188657"/>
                  <a:gd name="connsiteX1" fmla="*/ 120746 w 263643"/>
                  <a:gd name="connsiteY1" fmla="*/ 83344 h 188657"/>
                  <a:gd name="connsiteX2" fmla="*/ 256477 w 263643"/>
                  <a:gd name="connsiteY2" fmla="*/ 40482 h 188657"/>
                  <a:gd name="connsiteX3" fmla="*/ 43646 w 263643"/>
                  <a:gd name="connsiteY3" fmla="*/ 180976 h 188657"/>
                  <a:gd name="connsiteX4" fmla="*/ 55553 w 263643"/>
                  <a:gd name="connsiteY4" fmla="*/ 0 h 188657"/>
                  <a:gd name="connsiteX0" fmla="*/ 52832 w 260922"/>
                  <a:gd name="connsiteY0" fmla="*/ 0 h 188657"/>
                  <a:gd name="connsiteX1" fmla="*/ 118025 w 260922"/>
                  <a:gd name="connsiteY1" fmla="*/ 83344 h 188657"/>
                  <a:gd name="connsiteX2" fmla="*/ 253756 w 260922"/>
                  <a:gd name="connsiteY2" fmla="*/ 40482 h 188657"/>
                  <a:gd name="connsiteX3" fmla="*/ 48069 w 260922"/>
                  <a:gd name="connsiteY3" fmla="*/ 180976 h 188657"/>
                  <a:gd name="connsiteX4" fmla="*/ 52832 w 260922"/>
                  <a:gd name="connsiteY4" fmla="*/ 0 h 188657"/>
                  <a:gd name="connsiteX0" fmla="*/ 53542 w 261632"/>
                  <a:gd name="connsiteY0" fmla="*/ 0 h 191930"/>
                  <a:gd name="connsiteX1" fmla="*/ 118735 w 261632"/>
                  <a:gd name="connsiteY1" fmla="*/ 83344 h 191930"/>
                  <a:gd name="connsiteX2" fmla="*/ 254466 w 261632"/>
                  <a:gd name="connsiteY2" fmla="*/ 40482 h 191930"/>
                  <a:gd name="connsiteX3" fmla="*/ 48779 w 261632"/>
                  <a:gd name="connsiteY3" fmla="*/ 180976 h 191930"/>
                  <a:gd name="connsiteX4" fmla="*/ 53542 w 261632"/>
                  <a:gd name="connsiteY4" fmla="*/ 0 h 191930"/>
                  <a:gd name="connsiteX0" fmla="*/ 53253 w 261343"/>
                  <a:gd name="connsiteY0" fmla="*/ 0 h 195104"/>
                  <a:gd name="connsiteX1" fmla="*/ 118446 w 261343"/>
                  <a:gd name="connsiteY1" fmla="*/ 83344 h 195104"/>
                  <a:gd name="connsiteX2" fmla="*/ 254177 w 261343"/>
                  <a:gd name="connsiteY2" fmla="*/ 40482 h 195104"/>
                  <a:gd name="connsiteX3" fmla="*/ 48490 w 261343"/>
                  <a:gd name="connsiteY3" fmla="*/ 180976 h 195104"/>
                  <a:gd name="connsiteX4" fmla="*/ 53253 w 261343"/>
                  <a:gd name="connsiteY4" fmla="*/ 0 h 195104"/>
                  <a:gd name="connsiteX0" fmla="*/ 52386 w 260476"/>
                  <a:gd name="connsiteY0" fmla="*/ 0 h 200561"/>
                  <a:gd name="connsiteX1" fmla="*/ 117579 w 260476"/>
                  <a:gd name="connsiteY1" fmla="*/ 83344 h 200561"/>
                  <a:gd name="connsiteX2" fmla="*/ 253310 w 260476"/>
                  <a:gd name="connsiteY2" fmla="*/ 40482 h 200561"/>
                  <a:gd name="connsiteX3" fmla="*/ 50004 w 260476"/>
                  <a:gd name="connsiteY3" fmla="*/ 188119 h 200561"/>
                  <a:gd name="connsiteX4" fmla="*/ 52386 w 260476"/>
                  <a:gd name="connsiteY4" fmla="*/ 0 h 200561"/>
                  <a:gd name="connsiteX0" fmla="*/ 50551 w 263435"/>
                  <a:gd name="connsiteY0" fmla="*/ 0 h 181385"/>
                  <a:gd name="connsiteX1" fmla="*/ 120506 w 263435"/>
                  <a:gd name="connsiteY1" fmla="*/ 71438 h 181385"/>
                  <a:gd name="connsiteX2" fmla="*/ 256237 w 263435"/>
                  <a:gd name="connsiteY2" fmla="*/ 28576 h 181385"/>
                  <a:gd name="connsiteX3" fmla="*/ 52931 w 263435"/>
                  <a:gd name="connsiteY3" fmla="*/ 176213 h 181385"/>
                  <a:gd name="connsiteX4" fmla="*/ 50551 w 263435"/>
                  <a:gd name="connsiteY4" fmla="*/ 0 h 181385"/>
                  <a:gd name="connsiteX0" fmla="*/ 49516 w 262400"/>
                  <a:gd name="connsiteY0" fmla="*/ 0 h 181385"/>
                  <a:gd name="connsiteX1" fmla="*/ 119471 w 262400"/>
                  <a:gd name="connsiteY1" fmla="*/ 71438 h 181385"/>
                  <a:gd name="connsiteX2" fmla="*/ 255202 w 262400"/>
                  <a:gd name="connsiteY2" fmla="*/ 28576 h 181385"/>
                  <a:gd name="connsiteX3" fmla="*/ 51896 w 262400"/>
                  <a:gd name="connsiteY3" fmla="*/ 176213 h 181385"/>
                  <a:gd name="connsiteX4" fmla="*/ 49516 w 262400"/>
                  <a:gd name="connsiteY4" fmla="*/ 0 h 181385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49215 w 262099"/>
                  <a:gd name="connsiteY0" fmla="*/ 0 h 185578"/>
                  <a:gd name="connsiteX1" fmla="*/ 119170 w 262099"/>
                  <a:gd name="connsiteY1" fmla="*/ 71438 h 185578"/>
                  <a:gd name="connsiteX2" fmla="*/ 254901 w 262099"/>
                  <a:gd name="connsiteY2" fmla="*/ 28576 h 185578"/>
                  <a:gd name="connsiteX3" fmla="*/ 51595 w 262099"/>
                  <a:gd name="connsiteY3" fmla="*/ 176213 h 185578"/>
                  <a:gd name="connsiteX4" fmla="*/ 49215 w 262099"/>
                  <a:gd name="connsiteY4" fmla="*/ 0 h 185578"/>
                  <a:gd name="connsiteX0" fmla="*/ 50223 w 260710"/>
                  <a:gd name="connsiteY0" fmla="*/ 0 h 173719"/>
                  <a:gd name="connsiteX1" fmla="*/ 117797 w 260710"/>
                  <a:gd name="connsiteY1" fmla="*/ 64295 h 173719"/>
                  <a:gd name="connsiteX2" fmla="*/ 253528 w 260710"/>
                  <a:gd name="connsiteY2" fmla="*/ 21433 h 173719"/>
                  <a:gd name="connsiteX3" fmla="*/ 50222 w 260710"/>
                  <a:gd name="connsiteY3" fmla="*/ 169070 h 173719"/>
                  <a:gd name="connsiteX4" fmla="*/ 50223 w 260710"/>
                  <a:gd name="connsiteY4" fmla="*/ 0 h 173719"/>
                  <a:gd name="connsiteX0" fmla="*/ 49863 w 260350"/>
                  <a:gd name="connsiteY0" fmla="*/ 0 h 177910"/>
                  <a:gd name="connsiteX1" fmla="*/ 117437 w 260350"/>
                  <a:gd name="connsiteY1" fmla="*/ 64295 h 177910"/>
                  <a:gd name="connsiteX2" fmla="*/ 253168 w 260350"/>
                  <a:gd name="connsiteY2" fmla="*/ 21433 h 177910"/>
                  <a:gd name="connsiteX3" fmla="*/ 49862 w 260350"/>
                  <a:gd name="connsiteY3" fmla="*/ 169070 h 177910"/>
                  <a:gd name="connsiteX4" fmla="*/ 49863 w 260350"/>
                  <a:gd name="connsiteY4" fmla="*/ 0 h 177910"/>
                  <a:gd name="connsiteX0" fmla="*/ 48825 w 264107"/>
                  <a:gd name="connsiteY0" fmla="*/ 0 h 173719"/>
                  <a:gd name="connsiteX1" fmla="*/ 121162 w 264107"/>
                  <a:gd name="connsiteY1" fmla="*/ 64295 h 173719"/>
                  <a:gd name="connsiteX2" fmla="*/ 256893 w 264107"/>
                  <a:gd name="connsiteY2" fmla="*/ 21433 h 173719"/>
                  <a:gd name="connsiteX3" fmla="*/ 53587 w 264107"/>
                  <a:gd name="connsiteY3" fmla="*/ 169070 h 173719"/>
                  <a:gd name="connsiteX4" fmla="*/ 48825 w 264107"/>
                  <a:gd name="connsiteY4" fmla="*/ 0 h 173719"/>
                  <a:gd name="connsiteX0" fmla="*/ 48343 w 263625"/>
                  <a:gd name="connsiteY0" fmla="*/ 0 h 178960"/>
                  <a:gd name="connsiteX1" fmla="*/ 120680 w 263625"/>
                  <a:gd name="connsiteY1" fmla="*/ 64295 h 178960"/>
                  <a:gd name="connsiteX2" fmla="*/ 256411 w 263625"/>
                  <a:gd name="connsiteY2" fmla="*/ 21433 h 178960"/>
                  <a:gd name="connsiteX3" fmla="*/ 53105 w 263625"/>
                  <a:gd name="connsiteY3" fmla="*/ 169070 h 178960"/>
                  <a:gd name="connsiteX4" fmla="*/ 48343 w 263625"/>
                  <a:gd name="connsiteY4" fmla="*/ 0 h 178960"/>
                  <a:gd name="connsiteX0" fmla="*/ 49652 w 264934"/>
                  <a:gd name="connsiteY0" fmla="*/ 0 h 183817"/>
                  <a:gd name="connsiteX1" fmla="*/ 121989 w 264934"/>
                  <a:gd name="connsiteY1" fmla="*/ 64295 h 183817"/>
                  <a:gd name="connsiteX2" fmla="*/ 257720 w 264934"/>
                  <a:gd name="connsiteY2" fmla="*/ 21433 h 183817"/>
                  <a:gd name="connsiteX3" fmla="*/ 54414 w 264934"/>
                  <a:gd name="connsiteY3" fmla="*/ 169070 h 183817"/>
                  <a:gd name="connsiteX4" fmla="*/ 49652 w 264934"/>
                  <a:gd name="connsiteY4" fmla="*/ 0 h 183817"/>
                  <a:gd name="connsiteX0" fmla="*/ 50176 w 265458"/>
                  <a:gd name="connsiteY0" fmla="*/ 0 h 183817"/>
                  <a:gd name="connsiteX1" fmla="*/ 122513 w 265458"/>
                  <a:gd name="connsiteY1" fmla="*/ 64295 h 183817"/>
                  <a:gd name="connsiteX2" fmla="*/ 258244 w 265458"/>
                  <a:gd name="connsiteY2" fmla="*/ 21433 h 183817"/>
                  <a:gd name="connsiteX3" fmla="*/ 54938 w 265458"/>
                  <a:gd name="connsiteY3" fmla="*/ 169070 h 183817"/>
                  <a:gd name="connsiteX4" fmla="*/ 50176 w 265458"/>
                  <a:gd name="connsiteY4" fmla="*/ 0 h 183817"/>
                  <a:gd name="connsiteX0" fmla="*/ 50176 w 258244"/>
                  <a:gd name="connsiteY0" fmla="*/ 0 h 183817"/>
                  <a:gd name="connsiteX1" fmla="*/ 122513 w 258244"/>
                  <a:gd name="connsiteY1" fmla="*/ 64295 h 183817"/>
                  <a:gd name="connsiteX2" fmla="*/ 258244 w 258244"/>
                  <a:gd name="connsiteY2" fmla="*/ 21433 h 183817"/>
                  <a:gd name="connsiteX3" fmla="*/ 54938 w 258244"/>
                  <a:gd name="connsiteY3" fmla="*/ 169070 h 183817"/>
                  <a:gd name="connsiteX4" fmla="*/ 50176 w 258244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8114 w 256182"/>
                  <a:gd name="connsiteY0" fmla="*/ 0 h 183817"/>
                  <a:gd name="connsiteX1" fmla="*/ 120451 w 256182"/>
                  <a:gd name="connsiteY1" fmla="*/ 64295 h 183817"/>
                  <a:gd name="connsiteX2" fmla="*/ 256182 w 256182"/>
                  <a:gd name="connsiteY2" fmla="*/ 21433 h 183817"/>
                  <a:gd name="connsiteX3" fmla="*/ 52876 w 256182"/>
                  <a:gd name="connsiteY3" fmla="*/ 169070 h 183817"/>
                  <a:gd name="connsiteX4" fmla="*/ 48114 w 256182"/>
                  <a:gd name="connsiteY4" fmla="*/ 0 h 183817"/>
                  <a:gd name="connsiteX0" fmla="*/ 47302 w 267276"/>
                  <a:gd name="connsiteY0" fmla="*/ 66674 h 236367"/>
                  <a:gd name="connsiteX1" fmla="*/ 119639 w 267276"/>
                  <a:gd name="connsiteY1" fmla="*/ 130969 h 236367"/>
                  <a:gd name="connsiteX2" fmla="*/ 267276 w 267276"/>
                  <a:gd name="connsiteY2" fmla="*/ 0 h 236367"/>
                  <a:gd name="connsiteX3" fmla="*/ 52064 w 267276"/>
                  <a:gd name="connsiteY3" fmla="*/ 235744 h 236367"/>
                  <a:gd name="connsiteX4" fmla="*/ 47302 w 267276"/>
                  <a:gd name="connsiteY4" fmla="*/ 66674 h 236367"/>
                  <a:gd name="connsiteX0" fmla="*/ 47302 w 267276"/>
                  <a:gd name="connsiteY0" fmla="*/ 66674 h 239892"/>
                  <a:gd name="connsiteX1" fmla="*/ 119639 w 267276"/>
                  <a:gd name="connsiteY1" fmla="*/ 130969 h 239892"/>
                  <a:gd name="connsiteX2" fmla="*/ 267276 w 267276"/>
                  <a:gd name="connsiteY2" fmla="*/ 0 h 239892"/>
                  <a:gd name="connsiteX3" fmla="*/ 52064 w 267276"/>
                  <a:gd name="connsiteY3" fmla="*/ 235744 h 239892"/>
                  <a:gd name="connsiteX4" fmla="*/ 47302 w 267276"/>
                  <a:gd name="connsiteY4" fmla="*/ 66674 h 239892"/>
                  <a:gd name="connsiteX0" fmla="*/ 47370 w 267344"/>
                  <a:gd name="connsiteY0" fmla="*/ 66674 h 247300"/>
                  <a:gd name="connsiteX1" fmla="*/ 119707 w 267344"/>
                  <a:gd name="connsiteY1" fmla="*/ 130969 h 247300"/>
                  <a:gd name="connsiteX2" fmla="*/ 267344 w 267344"/>
                  <a:gd name="connsiteY2" fmla="*/ 0 h 247300"/>
                  <a:gd name="connsiteX3" fmla="*/ 52132 w 267344"/>
                  <a:gd name="connsiteY3" fmla="*/ 235744 h 247300"/>
                  <a:gd name="connsiteX4" fmla="*/ 47370 w 267344"/>
                  <a:gd name="connsiteY4" fmla="*/ 66674 h 247300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66674 h 249285"/>
                  <a:gd name="connsiteX1" fmla="*/ 123190 w 270827"/>
                  <a:gd name="connsiteY1" fmla="*/ 130969 h 249285"/>
                  <a:gd name="connsiteX2" fmla="*/ 270827 w 270827"/>
                  <a:gd name="connsiteY2" fmla="*/ 0 h 249285"/>
                  <a:gd name="connsiteX3" fmla="*/ 55615 w 270827"/>
                  <a:gd name="connsiteY3" fmla="*/ 235744 h 249285"/>
                  <a:gd name="connsiteX4" fmla="*/ 50853 w 270827"/>
                  <a:gd name="connsiteY4" fmla="*/ 66674 h 249285"/>
                  <a:gd name="connsiteX0" fmla="*/ 50853 w 270827"/>
                  <a:gd name="connsiteY0" fmla="*/ 74352 h 256963"/>
                  <a:gd name="connsiteX1" fmla="*/ 270827 w 270827"/>
                  <a:gd name="connsiteY1" fmla="*/ 7678 h 256963"/>
                  <a:gd name="connsiteX2" fmla="*/ 55615 w 270827"/>
                  <a:gd name="connsiteY2" fmla="*/ 243422 h 256963"/>
                  <a:gd name="connsiteX3" fmla="*/ 50853 w 270827"/>
                  <a:gd name="connsiteY3" fmla="*/ 74352 h 256963"/>
                  <a:gd name="connsiteX0" fmla="*/ 50853 w 270827"/>
                  <a:gd name="connsiteY0" fmla="*/ 70077 h 252688"/>
                  <a:gd name="connsiteX1" fmla="*/ 270827 w 270827"/>
                  <a:gd name="connsiteY1" fmla="*/ 3403 h 252688"/>
                  <a:gd name="connsiteX2" fmla="*/ 55615 w 270827"/>
                  <a:gd name="connsiteY2" fmla="*/ 239147 h 252688"/>
                  <a:gd name="connsiteX3" fmla="*/ 50853 w 270827"/>
                  <a:gd name="connsiteY3" fmla="*/ 70077 h 252688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9285"/>
                  <a:gd name="connsiteX1" fmla="*/ 270827 w 270827"/>
                  <a:gd name="connsiteY1" fmla="*/ 0 h 249285"/>
                  <a:gd name="connsiteX2" fmla="*/ 55615 w 270827"/>
                  <a:gd name="connsiteY2" fmla="*/ 235744 h 249285"/>
                  <a:gd name="connsiteX3" fmla="*/ 50853 w 270827"/>
                  <a:gd name="connsiteY3" fmla="*/ 66674 h 249285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  <a:gd name="connsiteX0" fmla="*/ 50853 w 270827"/>
                  <a:gd name="connsiteY0" fmla="*/ 66674 h 244487"/>
                  <a:gd name="connsiteX1" fmla="*/ 270827 w 270827"/>
                  <a:gd name="connsiteY1" fmla="*/ 0 h 244487"/>
                  <a:gd name="connsiteX2" fmla="*/ 55615 w 270827"/>
                  <a:gd name="connsiteY2" fmla="*/ 235744 h 244487"/>
                  <a:gd name="connsiteX3" fmla="*/ 50853 w 270827"/>
                  <a:gd name="connsiteY3" fmla="*/ 66674 h 244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0827" h="244487">
                    <a:moveTo>
                      <a:pt x="50853" y="66674"/>
                    </a:moveTo>
                    <a:cubicBezTo>
                      <a:pt x="72435" y="129777"/>
                      <a:pt x="224789" y="105171"/>
                      <a:pt x="270827" y="0"/>
                    </a:cubicBezTo>
                    <a:cubicBezTo>
                      <a:pt x="255594" y="292101"/>
                      <a:pt x="73785" y="245767"/>
                      <a:pt x="55615" y="235744"/>
                    </a:cubicBezTo>
                    <a:cubicBezTo>
                      <a:pt x="6799" y="208817"/>
                      <a:pt x="-38047" y="106362"/>
                      <a:pt x="50853" y="66674"/>
                    </a:cubicBezTo>
                    <a:close/>
                  </a:path>
                </a:pathLst>
              </a:custGeom>
              <a:solidFill>
                <a:srgbClr val="21091F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83" name="Group 3082">
              <a:extLst>
                <a:ext uri="{FF2B5EF4-FFF2-40B4-BE49-F238E27FC236}">
                  <a16:creationId xmlns:a16="http://schemas.microsoft.com/office/drawing/2014/main" id="{F1E29AEB-96F0-8C4C-F1BA-9D2AECF5E9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77432" y="7018774"/>
              <a:ext cx="541066" cy="610598"/>
              <a:chOff x="12082463" y="7284245"/>
              <a:chExt cx="541066" cy="610598"/>
            </a:xfrm>
          </p:grpSpPr>
          <p:sp>
            <p:nvSpPr>
              <p:cNvPr id="3063" name="Freeform: Shape 3062">
                <a:extLst>
                  <a:ext uri="{FF2B5EF4-FFF2-40B4-BE49-F238E27FC236}">
                    <a16:creationId xmlns:a16="http://schemas.microsoft.com/office/drawing/2014/main" id="{FF83E43A-D05E-57D1-FF7B-776F0EE5356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30101" y="7841455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25F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80" name="Group 3079">
                <a:extLst>
                  <a:ext uri="{FF2B5EF4-FFF2-40B4-BE49-F238E27FC236}">
                    <a16:creationId xmlns:a16="http://schemas.microsoft.com/office/drawing/2014/main" id="{20781A2F-0282-CC67-8721-295575EFE75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82463" y="7284245"/>
                <a:ext cx="541066" cy="609005"/>
                <a:chOff x="12082463" y="7284245"/>
                <a:chExt cx="541066" cy="609005"/>
              </a:xfrm>
            </p:grpSpPr>
            <p:sp>
              <p:nvSpPr>
                <p:cNvPr id="3060" name="Freeform: Shape 3059">
                  <a:extLst>
                    <a:ext uri="{FF2B5EF4-FFF2-40B4-BE49-F238E27FC236}">
                      <a16:creationId xmlns:a16="http://schemas.microsoft.com/office/drawing/2014/main" id="{09110A43-4F1C-CDBB-F2E8-4B94CD7B624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27757" y="7284245"/>
                  <a:ext cx="83344" cy="364332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47625"/>
                    <a:gd name="connsiteY0" fmla="*/ 0 h 381000"/>
                    <a:gd name="connsiteX1" fmla="*/ 47625 w 47625"/>
                    <a:gd name="connsiteY1" fmla="*/ 381000 h 381000"/>
                    <a:gd name="connsiteX0" fmla="*/ 0 w 76200"/>
                    <a:gd name="connsiteY0" fmla="*/ 0 h 373857"/>
                    <a:gd name="connsiteX1" fmla="*/ 76200 w 76200"/>
                    <a:gd name="connsiteY1" fmla="*/ 373857 h 373857"/>
                    <a:gd name="connsiteX0" fmla="*/ 0 w 88106"/>
                    <a:gd name="connsiteY0" fmla="*/ 0 h 373857"/>
                    <a:gd name="connsiteX1" fmla="*/ 88106 w 88106"/>
                    <a:gd name="connsiteY1" fmla="*/ 373857 h 373857"/>
                    <a:gd name="connsiteX0" fmla="*/ 0 w 88106"/>
                    <a:gd name="connsiteY0" fmla="*/ 0 h 364332"/>
                    <a:gd name="connsiteX1" fmla="*/ 88106 w 88106"/>
                    <a:gd name="connsiteY1" fmla="*/ 364332 h 364332"/>
                    <a:gd name="connsiteX0" fmla="*/ 0 w 83344"/>
                    <a:gd name="connsiteY0" fmla="*/ 0 h 364332"/>
                    <a:gd name="connsiteX1" fmla="*/ 83344 w 83344"/>
                    <a:gd name="connsiteY1" fmla="*/ 364332 h 364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3344" h="364332">
                      <a:moveTo>
                        <a:pt x="0" y="0"/>
                      </a:moveTo>
                      <a:lnTo>
                        <a:pt x="83344" y="364332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62" name="Freeform: Shape 3061">
                  <a:extLst>
                    <a:ext uri="{FF2B5EF4-FFF2-40B4-BE49-F238E27FC236}">
                      <a16:creationId xmlns:a16="http://schemas.microsoft.com/office/drawing/2014/main" id="{298B9424-AED2-C4EE-D12A-16C3C0D97AB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2463" y="7715250"/>
                  <a:ext cx="142875" cy="157163"/>
                </a:xfrm>
                <a:custGeom>
                  <a:avLst/>
                  <a:gdLst>
                    <a:gd name="connsiteX0" fmla="*/ 0 w 142875"/>
                    <a:gd name="connsiteY0" fmla="*/ 0 h 157163"/>
                    <a:gd name="connsiteX1" fmla="*/ 142875 w 142875"/>
                    <a:gd name="connsiteY1" fmla="*/ 157163 h 1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2875" h="157163">
                      <a:moveTo>
                        <a:pt x="0" y="0"/>
                      </a:moveTo>
                      <a:lnTo>
                        <a:pt x="142875" y="157163"/>
                      </a:lnTo>
                    </a:path>
                  </a:pathLst>
                </a:custGeom>
                <a:noFill/>
                <a:ln cap="rnd">
                  <a:solidFill>
                    <a:srgbClr val="225F7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9" name="Rectangle 3078">
                  <a:extLst>
                    <a:ext uri="{FF2B5EF4-FFF2-40B4-BE49-F238E27FC236}">
                      <a16:creationId xmlns:a16="http://schemas.microsoft.com/office/drawing/2014/main" id="{49EF3F06-81D2-4999-56CD-BA2D623E6B6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83784" y="7319841"/>
                  <a:ext cx="539745" cy="573409"/>
                </a:xfrm>
                <a:custGeom>
                  <a:avLst/>
                  <a:gdLst>
                    <a:gd name="connsiteX0" fmla="*/ 0 w 392108"/>
                    <a:gd name="connsiteY0" fmla="*/ 0 h 289964"/>
                    <a:gd name="connsiteX1" fmla="*/ 392108 w 392108"/>
                    <a:gd name="connsiteY1" fmla="*/ 0 h 289964"/>
                    <a:gd name="connsiteX2" fmla="*/ 392108 w 392108"/>
                    <a:gd name="connsiteY2" fmla="*/ 289964 h 289964"/>
                    <a:gd name="connsiteX3" fmla="*/ 0 w 392108"/>
                    <a:gd name="connsiteY3" fmla="*/ 289964 h 289964"/>
                    <a:gd name="connsiteX4" fmla="*/ 0 w 392108"/>
                    <a:gd name="connsiteY4" fmla="*/ 0 h 289964"/>
                    <a:gd name="connsiteX0" fmla="*/ 0 w 577845"/>
                    <a:gd name="connsiteY0" fmla="*/ 121443 h 289964"/>
                    <a:gd name="connsiteX1" fmla="*/ 577845 w 577845"/>
                    <a:gd name="connsiteY1" fmla="*/ 0 h 289964"/>
                    <a:gd name="connsiteX2" fmla="*/ 577845 w 577845"/>
                    <a:gd name="connsiteY2" fmla="*/ 289964 h 289964"/>
                    <a:gd name="connsiteX3" fmla="*/ 185737 w 577845"/>
                    <a:gd name="connsiteY3" fmla="*/ 289964 h 289964"/>
                    <a:gd name="connsiteX4" fmla="*/ 0 w 577845"/>
                    <a:gd name="connsiteY4" fmla="*/ 121443 h 289964"/>
                    <a:gd name="connsiteX0" fmla="*/ 0 w 577845"/>
                    <a:gd name="connsiteY0" fmla="*/ 121443 h 306632"/>
                    <a:gd name="connsiteX1" fmla="*/ 577845 w 577845"/>
                    <a:gd name="connsiteY1" fmla="*/ 0 h 306632"/>
                    <a:gd name="connsiteX2" fmla="*/ 577845 w 577845"/>
                    <a:gd name="connsiteY2" fmla="*/ 289964 h 306632"/>
                    <a:gd name="connsiteX3" fmla="*/ 157162 w 577845"/>
                    <a:gd name="connsiteY3" fmla="*/ 306632 h 306632"/>
                    <a:gd name="connsiteX4" fmla="*/ 0 w 577845"/>
                    <a:gd name="connsiteY4" fmla="*/ 121443 h 306632"/>
                    <a:gd name="connsiteX0" fmla="*/ 0 w 577845"/>
                    <a:gd name="connsiteY0" fmla="*/ 388143 h 573332"/>
                    <a:gd name="connsiteX1" fmla="*/ 446876 w 577845"/>
                    <a:gd name="connsiteY1" fmla="*/ 0 h 573332"/>
                    <a:gd name="connsiteX2" fmla="*/ 577845 w 577845"/>
                    <a:gd name="connsiteY2" fmla="*/ 556664 h 573332"/>
                    <a:gd name="connsiteX3" fmla="*/ 157162 w 577845"/>
                    <a:gd name="connsiteY3" fmla="*/ 573332 h 573332"/>
                    <a:gd name="connsiteX4" fmla="*/ 0 w 5778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32"/>
                    <a:gd name="connsiteX1" fmla="*/ 446876 w 539745"/>
                    <a:gd name="connsiteY1" fmla="*/ 0 h 573332"/>
                    <a:gd name="connsiteX2" fmla="*/ 539745 w 539745"/>
                    <a:gd name="connsiteY2" fmla="*/ 373308 h 573332"/>
                    <a:gd name="connsiteX3" fmla="*/ 157162 w 539745"/>
                    <a:gd name="connsiteY3" fmla="*/ 573332 h 573332"/>
                    <a:gd name="connsiteX4" fmla="*/ 0 w 539745"/>
                    <a:gd name="connsiteY4" fmla="*/ 388143 h 573332"/>
                    <a:gd name="connsiteX0" fmla="*/ 0 w 539745"/>
                    <a:gd name="connsiteY0" fmla="*/ 388143 h 573389"/>
                    <a:gd name="connsiteX1" fmla="*/ 446876 w 539745"/>
                    <a:gd name="connsiteY1" fmla="*/ 0 h 573389"/>
                    <a:gd name="connsiteX2" fmla="*/ 539745 w 539745"/>
                    <a:gd name="connsiteY2" fmla="*/ 373308 h 573389"/>
                    <a:gd name="connsiteX3" fmla="*/ 157162 w 539745"/>
                    <a:gd name="connsiteY3" fmla="*/ 573332 h 573389"/>
                    <a:gd name="connsiteX4" fmla="*/ 0 w 539745"/>
                    <a:gd name="connsiteY4" fmla="*/ 388143 h 57338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  <a:gd name="connsiteX0" fmla="*/ 0 w 539745"/>
                    <a:gd name="connsiteY0" fmla="*/ 388143 h 573409"/>
                    <a:gd name="connsiteX1" fmla="*/ 446876 w 539745"/>
                    <a:gd name="connsiteY1" fmla="*/ 0 h 573409"/>
                    <a:gd name="connsiteX2" fmla="*/ 539745 w 539745"/>
                    <a:gd name="connsiteY2" fmla="*/ 373308 h 573409"/>
                    <a:gd name="connsiteX3" fmla="*/ 157162 w 539745"/>
                    <a:gd name="connsiteY3" fmla="*/ 573332 h 573409"/>
                    <a:gd name="connsiteX4" fmla="*/ 0 w 539745"/>
                    <a:gd name="connsiteY4" fmla="*/ 388143 h 573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9745" h="573409">
                      <a:moveTo>
                        <a:pt x="0" y="388143"/>
                      </a:moveTo>
                      <a:cubicBezTo>
                        <a:pt x="287071" y="408781"/>
                        <a:pt x="445554" y="246063"/>
                        <a:pt x="446876" y="0"/>
                      </a:cubicBezTo>
                      <a:lnTo>
                        <a:pt x="539745" y="373308"/>
                      </a:lnTo>
                      <a:cubicBezTo>
                        <a:pt x="471749" y="523327"/>
                        <a:pt x="429946" y="575713"/>
                        <a:pt x="157162" y="573332"/>
                      </a:cubicBezTo>
                      <a:lnTo>
                        <a:pt x="0" y="388143"/>
                      </a:lnTo>
                      <a:close/>
                    </a:path>
                  </a:pathLst>
                </a:custGeom>
                <a:solidFill>
                  <a:srgbClr val="225F7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77" name="Group 3076">
              <a:extLst>
                <a:ext uri="{FF2B5EF4-FFF2-40B4-BE49-F238E27FC236}">
                  <a16:creationId xmlns:a16="http://schemas.microsoft.com/office/drawing/2014/main" id="{E720709A-1259-9ADA-02D0-A472000214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8407" y="7254517"/>
              <a:ext cx="479341" cy="553795"/>
              <a:chOff x="12263438" y="7519988"/>
              <a:chExt cx="479341" cy="553795"/>
            </a:xfrm>
          </p:grpSpPr>
          <p:sp>
            <p:nvSpPr>
              <p:cNvPr id="3047" name="Freeform: Shape 3046">
                <a:extLst>
                  <a:ext uri="{FF2B5EF4-FFF2-40B4-BE49-F238E27FC236}">
                    <a16:creationId xmlns:a16="http://schemas.microsoft.com/office/drawing/2014/main" id="{9D4763F9-1438-0A1E-4908-A79907976AC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3438" y="7810500"/>
                <a:ext cx="142875" cy="157163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75" h="157163">
                    <a:moveTo>
                      <a:pt x="0" y="0"/>
                    </a:moveTo>
                    <a:lnTo>
                      <a:pt x="142875" y="157163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6" name="Freeform: Shape 3055">
                <a:extLst>
                  <a:ext uri="{FF2B5EF4-FFF2-40B4-BE49-F238E27FC236}">
                    <a16:creationId xmlns:a16="http://schemas.microsoft.com/office/drawing/2014/main" id="{E0DBB9E0-DDE3-528D-D3BB-A7E6C94848E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30151" y="7519988"/>
                <a:ext cx="83344" cy="36433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4" h="364332">
                    <a:moveTo>
                      <a:pt x="0" y="0"/>
                    </a:moveTo>
                    <a:lnTo>
                      <a:pt x="83344" y="364332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4" name="Rectangle 3073">
                <a:extLst>
                  <a:ext uri="{FF2B5EF4-FFF2-40B4-BE49-F238E27FC236}">
                    <a16:creationId xmlns:a16="http://schemas.microsoft.com/office/drawing/2014/main" id="{A808D605-73B8-7625-CCF1-C4E4DAB027F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74334" y="7527878"/>
                <a:ext cx="468445" cy="545905"/>
              </a:xfrm>
              <a:custGeom>
                <a:avLst/>
                <a:gdLst>
                  <a:gd name="connsiteX0" fmla="*/ 0 w 347001"/>
                  <a:gd name="connsiteY0" fmla="*/ 0 h 241105"/>
                  <a:gd name="connsiteX1" fmla="*/ 347001 w 347001"/>
                  <a:gd name="connsiteY1" fmla="*/ 0 h 241105"/>
                  <a:gd name="connsiteX2" fmla="*/ 347001 w 347001"/>
                  <a:gd name="connsiteY2" fmla="*/ 241105 h 241105"/>
                  <a:gd name="connsiteX3" fmla="*/ 0 w 347001"/>
                  <a:gd name="connsiteY3" fmla="*/ 241105 h 241105"/>
                  <a:gd name="connsiteX4" fmla="*/ 0 w 347001"/>
                  <a:gd name="connsiteY4" fmla="*/ 0 h 241105"/>
                  <a:gd name="connsiteX0" fmla="*/ 0 w 630369"/>
                  <a:gd name="connsiteY0" fmla="*/ 333375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0 w 630369"/>
                  <a:gd name="connsiteY4" fmla="*/ 333375 h 574480"/>
                  <a:gd name="connsiteX0" fmla="*/ 335756 w 630369"/>
                  <a:gd name="connsiteY0" fmla="*/ 271463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335756 w 630369"/>
                  <a:gd name="connsiteY4" fmla="*/ 271463 h 574480"/>
                  <a:gd name="connsiteX0" fmla="*/ 278606 w 630369"/>
                  <a:gd name="connsiteY0" fmla="*/ 283369 h 574480"/>
                  <a:gd name="connsiteX1" fmla="*/ 630369 w 630369"/>
                  <a:gd name="connsiteY1" fmla="*/ 0 h 574480"/>
                  <a:gd name="connsiteX2" fmla="*/ 347001 w 630369"/>
                  <a:gd name="connsiteY2" fmla="*/ 574480 h 574480"/>
                  <a:gd name="connsiteX3" fmla="*/ 0 w 630369"/>
                  <a:gd name="connsiteY3" fmla="*/ 574480 h 574480"/>
                  <a:gd name="connsiteX4" fmla="*/ 278606 w 630369"/>
                  <a:gd name="connsiteY4" fmla="*/ 283369 h 574480"/>
                  <a:gd name="connsiteX0" fmla="*/ 278606 w 747051"/>
                  <a:gd name="connsiteY0" fmla="*/ 283369 h 574480"/>
                  <a:gd name="connsiteX1" fmla="*/ 630369 w 747051"/>
                  <a:gd name="connsiteY1" fmla="*/ 0 h 574480"/>
                  <a:gd name="connsiteX2" fmla="*/ 747051 w 747051"/>
                  <a:gd name="connsiteY2" fmla="*/ 460180 h 574480"/>
                  <a:gd name="connsiteX3" fmla="*/ 0 w 747051"/>
                  <a:gd name="connsiteY3" fmla="*/ 574480 h 574480"/>
                  <a:gd name="connsiteX4" fmla="*/ 278606 w 747051"/>
                  <a:gd name="connsiteY4" fmla="*/ 283369 h 574480"/>
                  <a:gd name="connsiteX0" fmla="*/ 0 w 468445"/>
                  <a:gd name="connsiteY0" fmla="*/ 283369 h 555430"/>
                  <a:gd name="connsiteX1" fmla="*/ 351763 w 468445"/>
                  <a:gd name="connsiteY1" fmla="*/ 0 h 555430"/>
                  <a:gd name="connsiteX2" fmla="*/ 468445 w 468445"/>
                  <a:gd name="connsiteY2" fmla="*/ 460180 h 555430"/>
                  <a:gd name="connsiteX3" fmla="*/ 242887 w 468445"/>
                  <a:gd name="connsiteY3" fmla="*/ 555430 h 555430"/>
                  <a:gd name="connsiteX4" fmla="*/ 0 w 468445"/>
                  <a:gd name="connsiteY4" fmla="*/ 283369 h 555430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  <a:gd name="connsiteX0" fmla="*/ 0 w 468445"/>
                  <a:gd name="connsiteY0" fmla="*/ 283369 h 545905"/>
                  <a:gd name="connsiteX1" fmla="*/ 351763 w 468445"/>
                  <a:gd name="connsiteY1" fmla="*/ 0 h 545905"/>
                  <a:gd name="connsiteX2" fmla="*/ 468445 w 468445"/>
                  <a:gd name="connsiteY2" fmla="*/ 460180 h 545905"/>
                  <a:gd name="connsiteX3" fmla="*/ 223837 w 468445"/>
                  <a:gd name="connsiteY3" fmla="*/ 545905 h 545905"/>
                  <a:gd name="connsiteX4" fmla="*/ 0 w 468445"/>
                  <a:gd name="connsiteY4" fmla="*/ 283369 h 545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445" h="545905">
                    <a:moveTo>
                      <a:pt x="0" y="283369"/>
                    </a:moveTo>
                    <a:cubicBezTo>
                      <a:pt x="143448" y="236538"/>
                      <a:pt x="274991" y="237332"/>
                      <a:pt x="351763" y="0"/>
                    </a:cubicBezTo>
                    <a:lnTo>
                      <a:pt x="468445" y="460180"/>
                    </a:lnTo>
                    <a:lnTo>
                      <a:pt x="223837" y="545905"/>
                    </a:lnTo>
                    <a:lnTo>
                      <a:pt x="0" y="28336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82" name="Group 3081">
              <a:extLst>
                <a:ext uri="{FF2B5EF4-FFF2-40B4-BE49-F238E27FC236}">
                  <a16:creationId xmlns:a16="http://schemas.microsoft.com/office/drawing/2014/main" id="{3ABF5A00-7ADE-8E8F-8A3E-71A557C2CB3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72399" y="7064018"/>
              <a:ext cx="276508" cy="361084"/>
              <a:chOff x="12177430" y="7329489"/>
              <a:chExt cx="276508" cy="361084"/>
            </a:xfrm>
          </p:grpSpPr>
          <p:sp>
            <p:nvSpPr>
              <p:cNvPr id="3064" name="Freeform: Shape 3063">
                <a:extLst>
                  <a:ext uri="{FF2B5EF4-FFF2-40B4-BE49-F238E27FC236}">
                    <a16:creationId xmlns:a16="http://schemas.microsoft.com/office/drawing/2014/main" id="{A50403E2-2904-74F4-3290-EFDF4ABB3D3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96788" y="7329489"/>
                <a:ext cx="38100" cy="1928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47625"/>
                  <a:gd name="connsiteY0" fmla="*/ 0 h 381000"/>
                  <a:gd name="connsiteX1" fmla="*/ 47625 w 47625"/>
                  <a:gd name="connsiteY1" fmla="*/ 381000 h 381000"/>
                  <a:gd name="connsiteX0" fmla="*/ 0 w 76200"/>
                  <a:gd name="connsiteY0" fmla="*/ 0 h 373857"/>
                  <a:gd name="connsiteX1" fmla="*/ 76200 w 76200"/>
                  <a:gd name="connsiteY1" fmla="*/ 373857 h 373857"/>
                  <a:gd name="connsiteX0" fmla="*/ 0 w 88106"/>
                  <a:gd name="connsiteY0" fmla="*/ 0 h 373857"/>
                  <a:gd name="connsiteX1" fmla="*/ 88106 w 88106"/>
                  <a:gd name="connsiteY1" fmla="*/ 373857 h 373857"/>
                  <a:gd name="connsiteX0" fmla="*/ 0 w 88106"/>
                  <a:gd name="connsiteY0" fmla="*/ 0 h 364332"/>
                  <a:gd name="connsiteX1" fmla="*/ 88106 w 88106"/>
                  <a:gd name="connsiteY1" fmla="*/ 364332 h 364332"/>
                  <a:gd name="connsiteX0" fmla="*/ 0 w 83344"/>
                  <a:gd name="connsiteY0" fmla="*/ 0 h 364332"/>
                  <a:gd name="connsiteX1" fmla="*/ 83344 w 83344"/>
                  <a:gd name="connsiteY1" fmla="*/ 364332 h 36433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  <a:gd name="connsiteX0" fmla="*/ 0 w 38100"/>
                  <a:gd name="connsiteY0" fmla="*/ 0 h 192882"/>
                  <a:gd name="connsiteX1" fmla="*/ 38100 w 38100"/>
                  <a:gd name="connsiteY1" fmla="*/ 192882 h 19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192882">
                    <a:moveTo>
                      <a:pt x="0" y="0"/>
                    </a:moveTo>
                    <a:lnTo>
                      <a:pt x="38100" y="1928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65" name="Freeform: Shape 3064">
                <a:extLst>
                  <a:ext uri="{FF2B5EF4-FFF2-40B4-BE49-F238E27FC236}">
                    <a16:creationId xmlns:a16="http://schemas.microsoft.com/office/drawing/2014/main" id="{306FB06A-2C96-2241-8A86-C40C7B5A56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713" y="7560469"/>
                <a:ext cx="90488" cy="116682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  <a:gd name="connsiteX0" fmla="*/ 0 w 90488"/>
                  <a:gd name="connsiteY0" fmla="*/ 0 h 116682"/>
                  <a:gd name="connsiteX1" fmla="*/ 90488 w 90488"/>
                  <a:gd name="connsiteY1" fmla="*/ 116682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88" h="116682">
                    <a:moveTo>
                      <a:pt x="0" y="0"/>
                    </a:moveTo>
                    <a:lnTo>
                      <a:pt x="90488" y="116682"/>
                    </a:lnTo>
                  </a:path>
                </a:pathLst>
              </a:custGeom>
              <a:noFill/>
              <a:ln cap="rnd">
                <a:solidFill>
                  <a:srgbClr val="1F628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1" name="Rectangle 3080">
                <a:extLst>
                  <a:ext uri="{FF2B5EF4-FFF2-40B4-BE49-F238E27FC236}">
                    <a16:creationId xmlns:a16="http://schemas.microsoft.com/office/drawing/2014/main" id="{404B2F76-7894-D5AA-C0BC-8F97E44D0FB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7430" y="7349331"/>
                <a:ext cx="276508" cy="341242"/>
              </a:xfrm>
              <a:custGeom>
                <a:avLst/>
                <a:gdLst>
                  <a:gd name="connsiteX0" fmla="*/ 0 w 366995"/>
                  <a:gd name="connsiteY0" fmla="*/ 0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0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0 w 366995"/>
                  <a:gd name="connsiteY3" fmla="*/ 348387 h 348387"/>
                  <a:gd name="connsiteX4" fmla="*/ 0 w 366995"/>
                  <a:gd name="connsiteY4" fmla="*/ 178594 h 348387"/>
                  <a:gd name="connsiteX0" fmla="*/ 0 w 366995"/>
                  <a:gd name="connsiteY0" fmla="*/ 178594 h 348387"/>
                  <a:gd name="connsiteX1" fmla="*/ 366995 w 366995"/>
                  <a:gd name="connsiteY1" fmla="*/ 0 h 348387"/>
                  <a:gd name="connsiteX2" fmla="*/ 366995 w 366995"/>
                  <a:gd name="connsiteY2" fmla="*/ 348387 h 348387"/>
                  <a:gd name="connsiteX3" fmla="*/ 78581 w 366995"/>
                  <a:gd name="connsiteY3" fmla="*/ 324574 h 348387"/>
                  <a:gd name="connsiteX4" fmla="*/ 0 w 366995"/>
                  <a:gd name="connsiteY4" fmla="*/ 178594 h 348387"/>
                  <a:gd name="connsiteX0" fmla="*/ 0 w 366995"/>
                  <a:gd name="connsiteY0" fmla="*/ 211931 h 381724"/>
                  <a:gd name="connsiteX1" fmla="*/ 193164 w 366995"/>
                  <a:gd name="connsiteY1" fmla="*/ 0 h 381724"/>
                  <a:gd name="connsiteX2" fmla="*/ 366995 w 366995"/>
                  <a:gd name="connsiteY2" fmla="*/ 381724 h 381724"/>
                  <a:gd name="connsiteX3" fmla="*/ 78581 w 366995"/>
                  <a:gd name="connsiteY3" fmla="*/ 357911 h 381724"/>
                  <a:gd name="connsiteX4" fmla="*/ 0 w 366995"/>
                  <a:gd name="connsiteY4" fmla="*/ 211931 h 381724"/>
                  <a:gd name="connsiteX0" fmla="*/ 0 w 262220"/>
                  <a:gd name="connsiteY0" fmla="*/ 211931 h 357911"/>
                  <a:gd name="connsiteX1" fmla="*/ 193164 w 262220"/>
                  <a:gd name="connsiteY1" fmla="*/ 0 h 357911"/>
                  <a:gd name="connsiteX2" fmla="*/ 262220 w 262220"/>
                  <a:gd name="connsiteY2" fmla="*/ 219799 h 357911"/>
                  <a:gd name="connsiteX3" fmla="*/ 78581 w 262220"/>
                  <a:gd name="connsiteY3" fmla="*/ 357911 h 357911"/>
                  <a:gd name="connsiteX4" fmla="*/ 0 w 262220"/>
                  <a:gd name="connsiteY4" fmla="*/ 211931 h 357911"/>
                  <a:gd name="connsiteX0" fmla="*/ 0 w 262220"/>
                  <a:gd name="connsiteY0" fmla="*/ 204787 h 350767"/>
                  <a:gd name="connsiteX1" fmla="*/ 202689 w 262220"/>
                  <a:gd name="connsiteY1" fmla="*/ 0 h 350767"/>
                  <a:gd name="connsiteX2" fmla="*/ 262220 w 262220"/>
                  <a:gd name="connsiteY2" fmla="*/ 212655 h 350767"/>
                  <a:gd name="connsiteX3" fmla="*/ 78581 w 262220"/>
                  <a:gd name="connsiteY3" fmla="*/ 350767 h 350767"/>
                  <a:gd name="connsiteX4" fmla="*/ 0 w 262220"/>
                  <a:gd name="connsiteY4" fmla="*/ 204787 h 350767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62220"/>
                  <a:gd name="connsiteY0" fmla="*/ 204787 h 341242"/>
                  <a:gd name="connsiteX1" fmla="*/ 202689 w 262220"/>
                  <a:gd name="connsiteY1" fmla="*/ 0 h 341242"/>
                  <a:gd name="connsiteX2" fmla="*/ 262220 w 262220"/>
                  <a:gd name="connsiteY2" fmla="*/ 212655 h 341242"/>
                  <a:gd name="connsiteX3" fmla="*/ 83344 w 262220"/>
                  <a:gd name="connsiteY3" fmla="*/ 341242 h 341242"/>
                  <a:gd name="connsiteX4" fmla="*/ 0 w 262220"/>
                  <a:gd name="connsiteY4" fmla="*/ 204787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  <a:gd name="connsiteX0" fmla="*/ 0 w 276508"/>
                  <a:gd name="connsiteY0" fmla="*/ 202406 h 341242"/>
                  <a:gd name="connsiteX1" fmla="*/ 216977 w 276508"/>
                  <a:gd name="connsiteY1" fmla="*/ 0 h 341242"/>
                  <a:gd name="connsiteX2" fmla="*/ 276508 w 276508"/>
                  <a:gd name="connsiteY2" fmla="*/ 212655 h 341242"/>
                  <a:gd name="connsiteX3" fmla="*/ 97632 w 276508"/>
                  <a:gd name="connsiteY3" fmla="*/ 341242 h 341242"/>
                  <a:gd name="connsiteX4" fmla="*/ 0 w 276508"/>
                  <a:gd name="connsiteY4" fmla="*/ 202406 h 341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6508" h="341242">
                    <a:moveTo>
                      <a:pt x="0" y="202406"/>
                    </a:moveTo>
                    <a:cubicBezTo>
                      <a:pt x="160432" y="219869"/>
                      <a:pt x="185132" y="106362"/>
                      <a:pt x="216977" y="0"/>
                    </a:cubicBezTo>
                    <a:lnTo>
                      <a:pt x="276508" y="212655"/>
                    </a:lnTo>
                    <a:lnTo>
                      <a:pt x="97632" y="341242"/>
                    </a:lnTo>
                    <a:lnTo>
                      <a:pt x="0" y="202406"/>
                    </a:lnTo>
                    <a:close/>
                  </a:path>
                </a:pathLst>
              </a:custGeom>
              <a:solidFill>
                <a:srgbClr val="1F628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0" name="Group 3069">
              <a:extLst>
                <a:ext uri="{FF2B5EF4-FFF2-40B4-BE49-F238E27FC236}">
                  <a16:creationId xmlns:a16="http://schemas.microsoft.com/office/drawing/2014/main" id="{FE1EE4AC-9093-C5A7-5C97-BC3CF5CA238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65285" y="7037718"/>
              <a:ext cx="226142" cy="272989"/>
              <a:chOff x="12170316" y="7303189"/>
              <a:chExt cx="226142" cy="272989"/>
            </a:xfrm>
          </p:grpSpPr>
          <p:sp>
            <p:nvSpPr>
              <p:cNvPr id="3069" name="Rectangle 3065">
                <a:extLst>
                  <a:ext uri="{FF2B5EF4-FFF2-40B4-BE49-F238E27FC236}">
                    <a16:creationId xmlns:a16="http://schemas.microsoft.com/office/drawing/2014/main" id="{8B4CDB97-231C-8E93-67F2-C43095BC15D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72206" y="7307525"/>
                <a:ext cx="223139" cy="262336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8934 w 434349"/>
                  <a:gd name="connsiteY0" fmla="*/ 394692 h 470300"/>
                  <a:gd name="connsiteX1" fmla="*/ 357205 w 434349"/>
                  <a:gd name="connsiteY1" fmla="*/ 23216 h 470300"/>
                  <a:gd name="connsiteX2" fmla="*/ 428641 w 434349"/>
                  <a:gd name="connsiteY2" fmla="*/ 30363 h 470300"/>
                  <a:gd name="connsiteX3" fmla="*/ 49416 w 434349"/>
                  <a:gd name="connsiteY3" fmla="*/ 461368 h 470300"/>
                  <a:gd name="connsiteX4" fmla="*/ 8934 w 434349"/>
                  <a:gd name="connsiteY4" fmla="*/ 394692 h 470300"/>
                  <a:gd name="connsiteX0" fmla="*/ 36638 w 395378"/>
                  <a:gd name="connsiteY0" fmla="*/ 411360 h 470300"/>
                  <a:gd name="connsiteX1" fmla="*/ 318234 w 395378"/>
                  <a:gd name="connsiteY1" fmla="*/ 23216 h 470300"/>
                  <a:gd name="connsiteX2" fmla="*/ 389670 w 395378"/>
                  <a:gd name="connsiteY2" fmla="*/ 30363 h 470300"/>
                  <a:gd name="connsiteX3" fmla="*/ 10445 w 395378"/>
                  <a:gd name="connsiteY3" fmla="*/ 461368 h 470300"/>
                  <a:gd name="connsiteX4" fmla="*/ 36638 w 395378"/>
                  <a:gd name="connsiteY4" fmla="*/ 411360 h 470300"/>
                  <a:gd name="connsiteX0" fmla="*/ 29542 w 397807"/>
                  <a:gd name="connsiteY0" fmla="*/ 406598 h 470300"/>
                  <a:gd name="connsiteX1" fmla="*/ 320663 w 397807"/>
                  <a:gd name="connsiteY1" fmla="*/ 23216 h 470300"/>
                  <a:gd name="connsiteX2" fmla="*/ 392099 w 397807"/>
                  <a:gd name="connsiteY2" fmla="*/ 30363 h 470300"/>
                  <a:gd name="connsiteX3" fmla="*/ 12874 w 397807"/>
                  <a:gd name="connsiteY3" fmla="*/ 461368 h 470300"/>
                  <a:gd name="connsiteX4" fmla="*/ 29542 w 397807"/>
                  <a:gd name="connsiteY4" fmla="*/ 406598 h 470300"/>
                  <a:gd name="connsiteX0" fmla="*/ 29542 w 397807"/>
                  <a:gd name="connsiteY0" fmla="*/ 381938 h 445640"/>
                  <a:gd name="connsiteX1" fmla="*/ 156357 w 397807"/>
                  <a:gd name="connsiteY1" fmla="*/ 203343 h 445640"/>
                  <a:gd name="connsiteX2" fmla="*/ 392099 w 397807"/>
                  <a:gd name="connsiteY2" fmla="*/ 5703 h 445640"/>
                  <a:gd name="connsiteX3" fmla="*/ 12874 w 397807"/>
                  <a:gd name="connsiteY3" fmla="*/ 436708 h 445640"/>
                  <a:gd name="connsiteX4" fmla="*/ 29542 w 397807"/>
                  <a:gd name="connsiteY4" fmla="*/ 381938 h 445640"/>
                  <a:gd name="connsiteX0" fmla="*/ 29542 w 219630"/>
                  <a:gd name="connsiteY0" fmla="*/ 197528 h 295818"/>
                  <a:gd name="connsiteX1" fmla="*/ 156357 w 219630"/>
                  <a:gd name="connsiteY1" fmla="*/ 18933 h 295818"/>
                  <a:gd name="connsiteX2" fmla="*/ 208743 w 219630"/>
                  <a:gd name="connsiteY2" fmla="*/ 35605 h 295818"/>
                  <a:gd name="connsiteX3" fmla="*/ 12874 w 219630"/>
                  <a:gd name="connsiteY3" fmla="*/ 252298 h 295818"/>
                  <a:gd name="connsiteX4" fmla="*/ 29542 w 219630"/>
                  <a:gd name="connsiteY4" fmla="*/ 197528 h 295818"/>
                  <a:gd name="connsiteX0" fmla="*/ 29542 w 230938"/>
                  <a:gd name="connsiteY0" fmla="*/ 203030 h 297210"/>
                  <a:gd name="connsiteX1" fmla="*/ 156357 w 230938"/>
                  <a:gd name="connsiteY1" fmla="*/ 24435 h 297210"/>
                  <a:gd name="connsiteX2" fmla="*/ 220650 w 230938"/>
                  <a:gd name="connsiteY2" fmla="*/ 29201 h 297210"/>
                  <a:gd name="connsiteX3" fmla="*/ 12874 w 230938"/>
                  <a:gd name="connsiteY3" fmla="*/ 257800 h 297210"/>
                  <a:gd name="connsiteX4" fmla="*/ 29542 w 230938"/>
                  <a:gd name="connsiteY4" fmla="*/ 203030 h 297210"/>
                  <a:gd name="connsiteX0" fmla="*/ 29542 w 230938"/>
                  <a:gd name="connsiteY0" fmla="*/ 203958 h 298138"/>
                  <a:gd name="connsiteX1" fmla="*/ 156357 w 230938"/>
                  <a:gd name="connsiteY1" fmla="*/ 25363 h 298138"/>
                  <a:gd name="connsiteX2" fmla="*/ 220650 w 230938"/>
                  <a:gd name="connsiteY2" fmla="*/ 30129 h 298138"/>
                  <a:gd name="connsiteX3" fmla="*/ 12874 w 230938"/>
                  <a:gd name="connsiteY3" fmla="*/ 258728 h 298138"/>
                  <a:gd name="connsiteX4" fmla="*/ 29542 w 230938"/>
                  <a:gd name="connsiteY4" fmla="*/ 203958 h 298138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9055"/>
                  <a:gd name="connsiteX1" fmla="*/ 156357 w 225171"/>
                  <a:gd name="connsiteY1" fmla="*/ 25363 h 269055"/>
                  <a:gd name="connsiteX2" fmla="*/ 220650 w 225171"/>
                  <a:gd name="connsiteY2" fmla="*/ 30129 h 269055"/>
                  <a:gd name="connsiteX3" fmla="*/ 12874 w 225171"/>
                  <a:gd name="connsiteY3" fmla="*/ 258728 h 269055"/>
                  <a:gd name="connsiteX4" fmla="*/ 29542 w 225171"/>
                  <a:gd name="connsiteY4" fmla="*/ 203958 h 269055"/>
                  <a:gd name="connsiteX0" fmla="*/ 29542 w 225171"/>
                  <a:gd name="connsiteY0" fmla="*/ 203958 h 262677"/>
                  <a:gd name="connsiteX1" fmla="*/ 156357 w 225171"/>
                  <a:gd name="connsiteY1" fmla="*/ 25363 h 262677"/>
                  <a:gd name="connsiteX2" fmla="*/ 220650 w 225171"/>
                  <a:gd name="connsiteY2" fmla="*/ 30129 h 262677"/>
                  <a:gd name="connsiteX3" fmla="*/ 12874 w 225171"/>
                  <a:gd name="connsiteY3" fmla="*/ 258728 h 262677"/>
                  <a:gd name="connsiteX4" fmla="*/ 29542 w 225171"/>
                  <a:gd name="connsiteY4" fmla="*/ 203958 h 262677"/>
                  <a:gd name="connsiteX0" fmla="*/ 29542 w 222296"/>
                  <a:gd name="connsiteY0" fmla="*/ 203958 h 262155"/>
                  <a:gd name="connsiteX1" fmla="*/ 156357 w 222296"/>
                  <a:gd name="connsiteY1" fmla="*/ 25363 h 262155"/>
                  <a:gd name="connsiteX2" fmla="*/ 220650 w 222296"/>
                  <a:gd name="connsiteY2" fmla="*/ 30129 h 262155"/>
                  <a:gd name="connsiteX3" fmla="*/ 12874 w 222296"/>
                  <a:gd name="connsiteY3" fmla="*/ 258728 h 262155"/>
                  <a:gd name="connsiteX4" fmla="*/ 29542 w 222296"/>
                  <a:gd name="connsiteY4" fmla="*/ 203958 h 262155"/>
                  <a:gd name="connsiteX0" fmla="*/ 29542 w 223139"/>
                  <a:gd name="connsiteY0" fmla="*/ 203958 h 262336"/>
                  <a:gd name="connsiteX1" fmla="*/ 156357 w 223139"/>
                  <a:gd name="connsiteY1" fmla="*/ 25363 h 262336"/>
                  <a:gd name="connsiteX2" fmla="*/ 220650 w 223139"/>
                  <a:gd name="connsiteY2" fmla="*/ 30129 h 262336"/>
                  <a:gd name="connsiteX3" fmla="*/ 12874 w 223139"/>
                  <a:gd name="connsiteY3" fmla="*/ 258728 h 262336"/>
                  <a:gd name="connsiteX4" fmla="*/ 29542 w 223139"/>
                  <a:gd name="connsiteY4" fmla="*/ 203958 h 26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39" h="262336">
                    <a:moveTo>
                      <a:pt x="29542" y="203958"/>
                    </a:moveTo>
                    <a:cubicBezTo>
                      <a:pt x="87689" y="203957"/>
                      <a:pt x="186317" y="142045"/>
                      <a:pt x="156357" y="25363"/>
                    </a:cubicBezTo>
                    <a:cubicBezTo>
                      <a:pt x="176201" y="-3212"/>
                      <a:pt x="203187" y="-15115"/>
                      <a:pt x="220650" y="30129"/>
                    </a:cubicBezTo>
                    <a:cubicBezTo>
                      <a:pt x="243466" y="179353"/>
                      <a:pt x="104357" y="283334"/>
                      <a:pt x="12874" y="258728"/>
                    </a:cubicBezTo>
                    <a:cubicBezTo>
                      <a:pt x="-11732" y="226184"/>
                      <a:pt x="1761" y="205546"/>
                      <a:pt x="29542" y="203958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1" name="Group 3050">
                <a:extLst>
                  <a:ext uri="{FF2B5EF4-FFF2-40B4-BE49-F238E27FC236}">
                    <a16:creationId xmlns:a16="http://schemas.microsoft.com/office/drawing/2014/main" id="{CDD19BF4-09D1-675A-ABC0-A784C7937E2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70316" y="7303189"/>
                <a:ext cx="226142" cy="272989"/>
                <a:chOff x="12170316" y="7303189"/>
                <a:chExt cx="226142" cy="272989"/>
              </a:xfrm>
            </p:grpSpPr>
            <p:sp>
              <p:nvSpPr>
                <p:cNvPr id="2985" name="Freeform: Shape 2984">
                  <a:extLst>
                    <a:ext uri="{FF2B5EF4-FFF2-40B4-BE49-F238E27FC236}">
                      <a16:creationId xmlns:a16="http://schemas.microsoft.com/office/drawing/2014/main" id="{8B80770D-60C4-608F-D012-E5E8D375745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12304" y="7346011"/>
                  <a:ext cx="184154" cy="227012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4154" h="227012">
                      <a:moveTo>
                        <a:pt x="184150" y="0"/>
                      </a:moveTo>
                      <a:cubicBezTo>
                        <a:pt x="184944" y="169864"/>
                        <a:pt x="67470" y="213517"/>
                        <a:pt x="0" y="227012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6" name="Freeform: Shape 2985">
                  <a:extLst>
                    <a:ext uri="{FF2B5EF4-FFF2-40B4-BE49-F238E27FC236}">
                      <a16:creationId xmlns:a16="http://schemas.microsoft.com/office/drawing/2014/main" id="{0D72644B-2E9B-157F-F0AC-B8A2BC7487C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21065304">
                  <a:off x="12327288" y="7303189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7" name="Freeform: Shape 2986">
                  <a:extLst>
                    <a:ext uri="{FF2B5EF4-FFF2-40B4-BE49-F238E27FC236}">
                      <a16:creationId xmlns:a16="http://schemas.microsoft.com/office/drawing/2014/main" id="{7860BED8-9C09-CAC5-E73A-50476B75681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132232">
                  <a:off x="12155899" y="7525372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8" name="Freeform: Shape 2987">
                  <a:extLst>
                    <a:ext uri="{FF2B5EF4-FFF2-40B4-BE49-F238E27FC236}">
                      <a16:creationId xmlns:a16="http://schemas.microsoft.com/office/drawing/2014/main" id="{CD34B70D-257E-10FA-6C90-C0AD7CC39FF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90872" y="7338866"/>
                  <a:ext cx="139711" cy="17224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  <a:gd name="connsiteX0" fmla="*/ 312738 w 315409"/>
                    <a:gd name="connsiteY0" fmla="*/ 0 h 258421"/>
                    <a:gd name="connsiteX1" fmla="*/ 0 w 315409"/>
                    <a:gd name="connsiteY1" fmla="*/ 255587 h 258421"/>
                    <a:gd name="connsiteX0" fmla="*/ 196056 w 201102"/>
                    <a:gd name="connsiteY0" fmla="*/ 0 h 247941"/>
                    <a:gd name="connsiteX1" fmla="*/ 0 w 201102"/>
                    <a:gd name="connsiteY1" fmla="*/ 243681 h 247941"/>
                    <a:gd name="connsiteX0" fmla="*/ 196056 w 199656"/>
                    <a:gd name="connsiteY0" fmla="*/ 0 h 243681"/>
                    <a:gd name="connsiteX1" fmla="*/ 0 w 199656"/>
                    <a:gd name="connsiteY1" fmla="*/ 243681 h 243681"/>
                    <a:gd name="connsiteX0" fmla="*/ 196056 w 196056"/>
                    <a:gd name="connsiteY0" fmla="*/ 0 h 243681"/>
                    <a:gd name="connsiteX1" fmla="*/ 0 w 196056"/>
                    <a:gd name="connsiteY1" fmla="*/ 243681 h 243681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150"/>
                    <a:gd name="connsiteY0" fmla="*/ 0 h 227012"/>
                    <a:gd name="connsiteX1" fmla="*/ 0 w 184150"/>
                    <a:gd name="connsiteY1" fmla="*/ 227012 h 227012"/>
                    <a:gd name="connsiteX0" fmla="*/ 184150 w 184333"/>
                    <a:gd name="connsiteY0" fmla="*/ 0 h 227012"/>
                    <a:gd name="connsiteX1" fmla="*/ 0 w 184333"/>
                    <a:gd name="connsiteY1" fmla="*/ 227012 h 227012"/>
                    <a:gd name="connsiteX0" fmla="*/ 184150 w 184154"/>
                    <a:gd name="connsiteY0" fmla="*/ 0 h 227012"/>
                    <a:gd name="connsiteX1" fmla="*/ 0 w 184154"/>
                    <a:gd name="connsiteY1" fmla="*/ 227012 h 227012"/>
                    <a:gd name="connsiteX0" fmla="*/ 136525 w 136531"/>
                    <a:gd name="connsiteY0" fmla="*/ 0 h 172243"/>
                    <a:gd name="connsiteX1" fmla="*/ 0 w 136531"/>
                    <a:gd name="connsiteY1" fmla="*/ 172243 h 172243"/>
                    <a:gd name="connsiteX0" fmla="*/ 127000 w 127007"/>
                    <a:gd name="connsiteY0" fmla="*/ 0 h 177005"/>
                    <a:gd name="connsiteX1" fmla="*/ 0 w 127007"/>
                    <a:gd name="connsiteY1" fmla="*/ 177005 h 177005"/>
                    <a:gd name="connsiteX0" fmla="*/ 127000 w 127006"/>
                    <a:gd name="connsiteY0" fmla="*/ 0 h 177005"/>
                    <a:gd name="connsiteX1" fmla="*/ 0 w 127006"/>
                    <a:gd name="connsiteY1" fmla="*/ 177005 h 177005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8912"/>
                    <a:gd name="connsiteY0" fmla="*/ 0 h 172243"/>
                    <a:gd name="connsiteX1" fmla="*/ 0 w 138912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  <a:gd name="connsiteX0" fmla="*/ 136525 w 137349"/>
                    <a:gd name="connsiteY0" fmla="*/ 0 h 172243"/>
                    <a:gd name="connsiteX1" fmla="*/ 0 w 137349"/>
                    <a:gd name="connsiteY1" fmla="*/ 172243 h 172243"/>
                    <a:gd name="connsiteX0" fmla="*/ 138907 w 139711"/>
                    <a:gd name="connsiteY0" fmla="*/ 0 h 172243"/>
                    <a:gd name="connsiteX1" fmla="*/ 0 w 139711"/>
                    <a:gd name="connsiteY1" fmla="*/ 172243 h 172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9711" h="172243">
                      <a:moveTo>
                        <a:pt x="138907" y="0"/>
                      </a:moveTo>
                      <a:cubicBezTo>
                        <a:pt x="149226" y="146051"/>
                        <a:pt x="57945" y="161130"/>
                        <a:pt x="0" y="17224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55" name="Group 3054">
              <a:extLst>
                <a:ext uri="{FF2B5EF4-FFF2-40B4-BE49-F238E27FC236}">
                  <a16:creationId xmlns:a16="http://schemas.microsoft.com/office/drawing/2014/main" id="{BD3D061E-F924-29F0-663A-0DAF5C873B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775600" y="7405795"/>
              <a:ext cx="784152" cy="684227"/>
              <a:chOff x="12480631" y="7671266"/>
              <a:chExt cx="784152" cy="684227"/>
            </a:xfrm>
          </p:grpSpPr>
          <p:sp>
            <p:nvSpPr>
              <p:cNvPr id="3039" name="Freeform: Shape 3038">
                <a:extLst>
                  <a:ext uri="{FF2B5EF4-FFF2-40B4-BE49-F238E27FC236}">
                    <a16:creationId xmlns:a16="http://schemas.microsoft.com/office/drawing/2014/main" id="{A4EF69D6-B0E5-5224-5C45-96E498DB028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73034" y="7706518"/>
                <a:ext cx="38099" cy="1143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19062"/>
                  <a:gd name="connsiteY0" fmla="*/ 0 h 185737"/>
                  <a:gd name="connsiteX1" fmla="*/ 119062 w 119062"/>
                  <a:gd name="connsiteY1" fmla="*/ 185737 h 185737"/>
                  <a:gd name="connsiteX0" fmla="*/ 0 w 14287"/>
                  <a:gd name="connsiteY0" fmla="*/ 0 h 228600"/>
                  <a:gd name="connsiteX1" fmla="*/ 14287 w 14287"/>
                  <a:gd name="connsiteY1" fmla="*/ 228600 h 228600"/>
                  <a:gd name="connsiteX0" fmla="*/ 0 w 16668"/>
                  <a:gd name="connsiteY0" fmla="*/ 0 h 240506"/>
                  <a:gd name="connsiteX1" fmla="*/ 16668 w 16668"/>
                  <a:gd name="connsiteY1" fmla="*/ 240506 h 240506"/>
                  <a:gd name="connsiteX0" fmla="*/ 0 w 21430"/>
                  <a:gd name="connsiteY0" fmla="*/ 0 h 228600"/>
                  <a:gd name="connsiteX1" fmla="*/ 21430 w 21430"/>
                  <a:gd name="connsiteY1" fmla="*/ 228600 h 228600"/>
                  <a:gd name="connsiteX0" fmla="*/ 0 w 38099"/>
                  <a:gd name="connsiteY0" fmla="*/ 0 h 114300"/>
                  <a:gd name="connsiteX1" fmla="*/ 38099 w 38099"/>
                  <a:gd name="connsiteY1" fmla="*/ 11430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9" h="114300">
                    <a:moveTo>
                      <a:pt x="0" y="0"/>
                    </a:moveTo>
                    <a:lnTo>
                      <a:pt x="38099" y="114300"/>
                    </a:lnTo>
                  </a:path>
                </a:pathLst>
              </a:custGeom>
              <a:noFill/>
              <a:ln cap="rnd">
                <a:solidFill>
                  <a:srgbClr val="F3AB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4" name="Group 3053">
                <a:extLst>
                  <a:ext uri="{FF2B5EF4-FFF2-40B4-BE49-F238E27FC236}">
                    <a16:creationId xmlns:a16="http://schemas.microsoft.com/office/drawing/2014/main" id="{64313555-048C-620E-DAF9-C83A96084E4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80631" y="7671266"/>
                <a:ext cx="784152" cy="684227"/>
                <a:chOff x="12480631" y="7671266"/>
                <a:chExt cx="784152" cy="684227"/>
              </a:xfrm>
            </p:grpSpPr>
            <p:sp>
              <p:nvSpPr>
                <p:cNvPr id="3044" name="Rectangle 3043">
                  <a:extLst>
                    <a:ext uri="{FF2B5EF4-FFF2-40B4-BE49-F238E27FC236}">
                      <a16:creationId xmlns:a16="http://schemas.microsoft.com/office/drawing/2014/main" id="{CDCF8568-DE99-31E4-22FC-3729639CDD8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6532" y="7717849"/>
                  <a:ext cx="246062" cy="106363"/>
                </a:xfrm>
                <a:custGeom>
                  <a:avLst/>
                  <a:gdLst>
                    <a:gd name="connsiteX0" fmla="*/ 0 w 281782"/>
                    <a:gd name="connsiteY0" fmla="*/ 0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0 w 281782"/>
                    <a:gd name="connsiteY4" fmla="*/ 0 h 137319"/>
                    <a:gd name="connsiteX0" fmla="*/ 83344 w 281782"/>
                    <a:gd name="connsiteY0" fmla="*/ 30956 h 137319"/>
                    <a:gd name="connsiteX1" fmla="*/ 281782 w 281782"/>
                    <a:gd name="connsiteY1" fmla="*/ 0 h 137319"/>
                    <a:gd name="connsiteX2" fmla="*/ 281782 w 281782"/>
                    <a:gd name="connsiteY2" fmla="*/ 137319 h 137319"/>
                    <a:gd name="connsiteX3" fmla="*/ 0 w 281782"/>
                    <a:gd name="connsiteY3" fmla="*/ 137319 h 137319"/>
                    <a:gd name="connsiteX4" fmla="*/ 83344 w 281782"/>
                    <a:gd name="connsiteY4" fmla="*/ 30956 h 137319"/>
                    <a:gd name="connsiteX0" fmla="*/ 83344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83344 w 281782"/>
                    <a:gd name="connsiteY4" fmla="*/ 0 h 106363"/>
                    <a:gd name="connsiteX0" fmla="*/ 76201 w 281782"/>
                    <a:gd name="connsiteY0" fmla="*/ 0 h 106363"/>
                    <a:gd name="connsiteX1" fmla="*/ 234157 w 281782"/>
                    <a:gd name="connsiteY1" fmla="*/ 11907 h 106363"/>
                    <a:gd name="connsiteX2" fmla="*/ 281782 w 281782"/>
                    <a:gd name="connsiteY2" fmla="*/ 106363 h 106363"/>
                    <a:gd name="connsiteX3" fmla="*/ 0 w 281782"/>
                    <a:gd name="connsiteY3" fmla="*/ 106363 h 106363"/>
                    <a:gd name="connsiteX4" fmla="*/ 76201 w 281782"/>
                    <a:gd name="connsiteY4" fmla="*/ 0 h 106363"/>
                    <a:gd name="connsiteX0" fmla="*/ 0 w 205581"/>
                    <a:gd name="connsiteY0" fmla="*/ 0 h 125413"/>
                    <a:gd name="connsiteX1" fmla="*/ 157956 w 205581"/>
                    <a:gd name="connsiteY1" fmla="*/ 11907 h 125413"/>
                    <a:gd name="connsiteX2" fmla="*/ 205581 w 205581"/>
                    <a:gd name="connsiteY2" fmla="*/ 106363 h 125413"/>
                    <a:gd name="connsiteX3" fmla="*/ 14287 w 205581"/>
                    <a:gd name="connsiteY3" fmla="*/ 125413 h 125413"/>
                    <a:gd name="connsiteX4" fmla="*/ 0 w 205581"/>
                    <a:gd name="connsiteY4" fmla="*/ 0 h 125413"/>
                    <a:gd name="connsiteX0" fmla="*/ 0 w 222250"/>
                    <a:gd name="connsiteY0" fmla="*/ 0 h 123032"/>
                    <a:gd name="connsiteX1" fmla="*/ 174625 w 222250"/>
                    <a:gd name="connsiteY1" fmla="*/ 9526 h 123032"/>
                    <a:gd name="connsiteX2" fmla="*/ 222250 w 222250"/>
                    <a:gd name="connsiteY2" fmla="*/ 103982 h 123032"/>
                    <a:gd name="connsiteX3" fmla="*/ 30956 w 222250"/>
                    <a:gd name="connsiteY3" fmla="*/ 123032 h 123032"/>
                    <a:gd name="connsiteX4" fmla="*/ 0 w 222250"/>
                    <a:gd name="connsiteY4" fmla="*/ 0 h 123032"/>
                    <a:gd name="connsiteX0" fmla="*/ 0 w 246062"/>
                    <a:gd name="connsiteY0" fmla="*/ 0 h 123032"/>
                    <a:gd name="connsiteX1" fmla="*/ 174625 w 246062"/>
                    <a:gd name="connsiteY1" fmla="*/ 9526 h 123032"/>
                    <a:gd name="connsiteX2" fmla="*/ 246062 w 246062"/>
                    <a:gd name="connsiteY2" fmla="*/ 106363 h 123032"/>
                    <a:gd name="connsiteX3" fmla="*/ 30956 w 246062"/>
                    <a:gd name="connsiteY3" fmla="*/ 123032 h 123032"/>
                    <a:gd name="connsiteX4" fmla="*/ 0 w 246062"/>
                    <a:gd name="connsiteY4" fmla="*/ 0 h 123032"/>
                    <a:gd name="connsiteX0" fmla="*/ 0 w 246062"/>
                    <a:gd name="connsiteY0" fmla="*/ 0 h 106363"/>
                    <a:gd name="connsiteX1" fmla="*/ 174625 w 246062"/>
                    <a:gd name="connsiteY1" fmla="*/ 9526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  <a:gd name="connsiteX0" fmla="*/ 0 w 246062"/>
                    <a:gd name="connsiteY0" fmla="*/ 0 h 106363"/>
                    <a:gd name="connsiteX1" fmla="*/ 191294 w 246062"/>
                    <a:gd name="connsiteY1" fmla="*/ 4764 h 106363"/>
                    <a:gd name="connsiteX2" fmla="*/ 246062 w 246062"/>
                    <a:gd name="connsiteY2" fmla="*/ 106363 h 106363"/>
                    <a:gd name="connsiteX3" fmla="*/ 23813 w 246062"/>
                    <a:gd name="connsiteY3" fmla="*/ 101601 h 106363"/>
                    <a:gd name="connsiteX4" fmla="*/ 0 w 246062"/>
                    <a:gd name="connsiteY4" fmla="*/ 0 h 106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6062" h="106363">
                      <a:moveTo>
                        <a:pt x="0" y="0"/>
                      </a:moveTo>
                      <a:lnTo>
                        <a:pt x="191294" y="4764"/>
                      </a:lnTo>
                      <a:lnTo>
                        <a:pt x="246062" y="106363"/>
                      </a:lnTo>
                      <a:lnTo>
                        <a:pt x="23813" y="1016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3AB6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53" name="Group 3052">
                  <a:extLst>
                    <a:ext uri="{FF2B5EF4-FFF2-40B4-BE49-F238E27FC236}">
                      <a16:creationId xmlns:a16="http://schemas.microsoft.com/office/drawing/2014/main" id="{5F7845BA-9755-D3B5-7DD4-5E1EEC474865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80631" y="7671266"/>
                  <a:ext cx="784152" cy="684227"/>
                  <a:chOff x="12480631" y="7671266"/>
                  <a:chExt cx="784152" cy="684227"/>
                </a:xfrm>
              </p:grpSpPr>
              <p:sp>
                <p:nvSpPr>
                  <p:cNvPr id="3035" name="Freeform: Shape 3034">
                    <a:extLst>
                      <a:ext uri="{FF2B5EF4-FFF2-40B4-BE49-F238E27FC236}">
                        <a16:creationId xmlns:a16="http://schemas.microsoft.com/office/drawing/2014/main" id="{FC455FE9-9CAD-5ED3-2937-BF185C7FDF5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89677" y="7847011"/>
                    <a:ext cx="119062" cy="185737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9062" h="185737">
                        <a:moveTo>
                          <a:pt x="0" y="0"/>
                        </a:moveTo>
                        <a:lnTo>
                          <a:pt x="119062" y="185737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36" name="Freeform: Shape 3035">
                    <a:extLst>
                      <a:ext uri="{FF2B5EF4-FFF2-40B4-BE49-F238E27FC236}">
                        <a16:creationId xmlns:a16="http://schemas.microsoft.com/office/drawing/2014/main" id="{5397E69D-D0E8-274F-9518-7FC39648F78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99265" y="7868443"/>
                    <a:ext cx="50005" cy="25241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50005"/>
                      <a:gd name="connsiteY0" fmla="*/ 0 h 252413"/>
                      <a:gd name="connsiteX1" fmla="*/ 50005 w 50005"/>
                      <a:gd name="connsiteY1" fmla="*/ 252413 h 252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005" h="252413">
                        <a:moveTo>
                          <a:pt x="0" y="0"/>
                        </a:moveTo>
                        <a:lnTo>
                          <a:pt x="50005" y="252413"/>
                        </a:lnTo>
                      </a:path>
                    </a:pathLst>
                  </a:custGeom>
                  <a:noFill/>
                  <a:ln cap="rnd">
                    <a:solidFill>
                      <a:srgbClr val="F8B56C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0" name="Freeform: Shape 3039">
                    <a:extLst>
                      <a:ext uri="{FF2B5EF4-FFF2-40B4-BE49-F238E27FC236}">
                        <a16:creationId xmlns:a16="http://schemas.microsoft.com/office/drawing/2014/main" id="{425CCBFE-D447-2DFF-B088-57E610F6B89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22017" y="7854927"/>
                    <a:ext cx="26193" cy="247643"/>
                  </a:xfrm>
                  <a:custGeom>
                    <a:avLst/>
                    <a:gdLst>
                      <a:gd name="connsiteX0" fmla="*/ 0 w 114300"/>
                      <a:gd name="connsiteY0" fmla="*/ 0 h 164306"/>
                      <a:gd name="connsiteX1" fmla="*/ 114300 w 114300"/>
                      <a:gd name="connsiteY1" fmla="*/ 164306 h 164306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133350"/>
                      <a:gd name="connsiteY0" fmla="*/ 0 h 161925"/>
                      <a:gd name="connsiteX1" fmla="*/ 133350 w 133350"/>
                      <a:gd name="connsiteY1" fmla="*/ 161925 h 161925"/>
                      <a:gd name="connsiteX0" fmla="*/ 0 w 302418"/>
                      <a:gd name="connsiteY0" fmla="*/ 0 h 342900"/>
                      <a:gd name="connsiteX1" fmla="*/ 302418 w 302418"/>
                      <a:gd name="connsiteY1" fmla="*/ 342900 h 342900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19062"/>
                      <a:gd name="connsiteY0" fmla="*/ 0 h 185737"/>
                      <a:gd name="connsiteX1" fmla="*/ 119062 w 119062"/>
                      <a:gd name="connsiteY1" fmla="*/ 185737 h 185737"/>
                      <a:gd name="connsiteX0" fmla="*/ 0 w 14287"/>
                      <a:gd name="connsiteY0" fmla="*/ 0 h 228600"/>
                      <a:gd name="connsiteX1" fmla="*/ 14287 w 14287"/>
                      <a:gd name="connsiteY1" fmla="*/ 228600 h 228600"/>
                      <a:gd name="connsiteX0" fmla="*/ 0 w 16668"/>
                      <a:gd name="connsiteY0" fmla="*/ 0 h 240506"/>
                      <a:gd name="connsiteX1" fmla="*/ 16668 w 16668"/>
                      <a:gd name="connsiteY1" fmla="*/ 240506 h 240506"/>
                      <a:gd name="connsiteX0" fmla="*/ 0 w 21430"/>
                      <a:gd name="connsiteY0" fmla="*/ 0 h 228600"/>
                      <a:gd name="connsiteX1" fmla="*/ 21430 w 21430"/>
                      <a:gd name="connsiteY1" fmla="*/ 228600 h 228600"/>
                      <a:gd name="connsiteX0" fmla="*/ 0 w 38099"/>
                      <a:gd name="connsiteY0" fmla="*/ 0 h 114300"/>
                      <a:gd name="connsiteX1" fmla="*/ 38099 w 38099"/>
                      <a:gd name="connsiteY1" fmla="*/ 114300 h 114300"/>
                      <a:gd name="connsiteX0" fmla="*/ 33339 w 33339"/>
                      <a:gd name="connsiteY0" fmla="*/ 0 h 104775"/>
                      <a:gd name="connsiteX1" fmla="*/ 0 w 33339"/>
                      <a:gd name="connsiteY1" fmla="*/ 104775 h 104775"/>
                      <a:gd name="connsiteX0" fmla="*/ 0 w 9524"/>
                      <a:gd name="connsiteY0" fmla="*/ 0 h 159543"/>
                      <a:gd name="connsiteX1" fmla="*/ 9524 w 9524"/>
                      <a:gd name="connsiteY1" fmla="*/ 159543 h 159543"/>
                      <a:gd name="connsiteX0" fmla="*/ 0 w 27502"/>
                      <a:gd name="connsiteY0" fmla="*/ 0 h 15522"/>
                      <a:gd name="connsiteX1" fmla="*/ 27502 w 27502"/>
                      <a:gd name="connsiteY1" fmla="*/ 15522 h 15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7502" h="15522">
                        <a:moveTo>
                          <a:pt x="0" y="0"/>
                        </a:moveTo>
                        <a:lnTo>
                          <a:pt x="27502" y="15522"/>
                        </a:lnTo>
                      </a:path>
                    </a:pathLst>
                  </a:custGeom>
                  <a:noFill/>
                  <a:ln cap="rnd">
                    <a:solidFill>
                      <a:srgbClr val="F3AB63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1" name="Rectangle 3040">
                    <a:extLst>
                      <a:ext uri="{FF2B5EF4-FFF2-40B4-BE49-F238E27FC236}">
                        <a16:creationId xmlns:a16="http://schemas.microsoft.com/office/drawing/2014/main" id="{1D29F967-F1B6-BFD6-B46A-DD4CA47AB8F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44578" y="7787958"/>
                    <a:ext cx="320205" cy="567535"/>
                  </a:xfrm>
                  <a:custGeom>
                    <a:avLst/>
                    <a:gdLst>
                      <a:gd name="connsiteX0" fmla="*/ 0 w 332216"/>
                      <a:gd name="connsiteY0" fmla="*/ 0 h 662220"/>
                      <a:gd name="connsiteX1" fmla="*/ 332216 w 332216"/>
                      <a:gd name="connsiteY1" fmla="*/ 0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177434 w 332216"/>
                      <a:gd name="connsiteY1" fmla="*/ 128587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0 w 332216"/>
                      <a:gd name="connsiteY0" fmla="*/ 0 h 662220"/>
                      <a:gd name="connsiteX1" fmla="*/ 289353 w 332216"/>
                      <a:gd name="connsiteY1" fmla="*/ 73818 h 662220"/>
                      <a:gd name="connsiteX2" fmla="*/ 332216 w 332216"/>
                      <a:gd name="connsiteY2" fmla="*/ 662220 h 662220"/>
                      <a:gd name="connsiteX3" fmla="*/ 0 w 332216"/>
                      <a:gd name="connsiteY3" fmla="*/ 662220 h 662220"/>
                      <a:gd name="connsiteX4" fmla="*/ 0 w 332216"/>
                      <a:gd name="connsiteY4" fmla="*/ 0 h 662220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45244 w 332216"/>
                      <a:gd name="connsiteY4" fmla="*/ 0 h 671745"/>
                      <a:gd name="connsiteX0" fmla="*/ 45244 w 332216"/>
                      <a:gd name="connsiteY0" fmla="*/ 0 h 671745"/>
                      <a:gd name="connsiteX1" fmla="*/ 289353 w 332216"/>
                      <a:gd name="connsiteY1" fmla="*/ 83343 h 671745"/>
                      <a:gd name="connsiteX2" fmla="*/ 332216 w 332216"/>
                      <a:gd name="connsiteY2" fmla="*/ 671745 h 671745"/>
                      <a:gd name="connsiteX3" fmla="*/ 0 w 332216"/>
                      <a:gd name="connsiteY3" fmla="*/ 671745 h 671745"/>
                      <a:gd name="connsiteX4" fmla="*/ 23812 w 332216"/>
                      <a:gd name="connsiteY4" fmla="*/ 35953 h 671745"/>
                      <a:gd name="connsiteX5" fmla="*/ 45244 w 332216"/>
                      <a:gd name="connsiteY5" fmla="*/ 0 h 671745"/>
                      <a:gd name="connsiteX0" fmla="*/ 22603 w 309575"/>
                      <a:gd name="connsiteY0" fmla="*/ 0 h 671745"/>
                      <a:gd name="connsiteX1" fmla="*/ 266712 w 309575"/>
                      <a:gd name="connsiteY1" fmla="*/ 83343 h 671745"/>
                      <a:gd name="connsiteX2" fmla="*/ 309575 w 309575"/>
                      <a:gd name="connsiteY2" fmla="*/ 671745 h 671745"/>
                      <a:gd name="connsiteX3" fmla="*/ 82134 w 309575"/>
                      <a:gd name="connsiteY3" fmla="*/ 459814 h 671745"/>
                      <a:gd name="connsiteX4" fmla="*/ 1171 w 309575"/>
                      <a:gd name="connsiteY4" fmla="*/ 35953 h 671745"/>
                      <a:gd name="connsiteX5" fmla="*/ 22603 w 309575"/>
                      <a:gd name="connsiteY5" fmla="*/ 0 h 671745"/>
                      <a:gd name="connsiteX0" fmla="*/ 22603 w 278618"/>
                      <a:gd name="connsiteY0" fmla="*/ 0 h 459814"/>
                      <a:gd name="connsiteX1" fmla="*/ 266712 w 278618"/>
                      <a:gd name="connsiteY1" fmla="*/ 83343 h 459814"/>
                      <a:gd name="connsiteX2" fmla="*/ 278618 w 278618"/>
                      <a:gd name="connsiteY2" fmla="*/ 321701 h 459814"/>
                      <a:gd name="connsiteX3" fmla="*/ 82134 w 278618"/>
                      <a:gd name="connsiteY3" fmla="*/ 459814 h 459814"/>
                      <a:gd name="connsiteX4" fmla="*/ 1171 w 278618"/>
                      <a:gd name="connsiteY4" fmla="*/ 35953 h 459814"/>
                      <a:gd name="connsiteX5" fmla="*/ 22603 w 278618"/>
                      <a:gd name="connsiteY5" fmla="*/ 0 h 459814"/>
                      <a:gd name="connsiteX0" fmla="*/ 22603 w 309574"/>
                      <a:gd name="connsiteY0" fmla="*/ 0 h 490770"/>
                      <a:gd name="connsiteX1" fmla="*/ 266712 w 309574"/>
                      <a:gd name="connsiteY1" fmla="*/ 83343 h 490770"/>
                      <a:gd name="connsiteX2" fmla="*/ 309574 w 309574"/>
                      <a:gd name="connsiteY2" fmla="*/ 490770 h 490770"/>
                      <a:gd name="connsiteX3" fmla="*/ 82134 w 309574"/>
                      <a:gd name="connsiteY3" fmla="*/ 459814 h 490770"/>
                      <a:gd name="connsiteX4" fmla="*/ 1171 w 309574"/>
                      <a:gd name="connsiteY4" fmla="*/ 35953 h 490770"/>
                      <a:gd name="connsiteX5" fmla="*/ 22603 w 309574"/>
                      <a:gd name="connsiteY5" fmla="*/ 0 h 490770"/>
                      <a:gd name="connsiteX0" fmla="*/ 22603 w 309574"/>
                      <a:gd name="connsiteY0" fmla="*/ 0 h 522543"/>
                      <a:gd name="connsiteX1" fmla="*/ 266712 w 309574"/>
                      <a:gd name="connsiteY1" fmla="*/ 83343 h 522543"/>
                      <a:gd name="connsiteX2" fmla="*/ 309574 w 309574"/>
                      <a:gd name="connsiteY2" fmla="*/ 490770 h 522543"/>
                      <a:gd name="connsiteX3" fmla="*/ 82134 w 309574"/>
                      <a:gd name="connsiteY3" fmla="*/ 459814 h 522543"/>
                      <a:gd name="connsiteX4" fmla="*/ 1171 w 309574"/>
                      <a:gd name="connsiteY4" fmla="*/ 35953 h 522543"/>
                      <a:gd name="connsiteX5" fmla="*/ 22603 w 309574"/>
                      <a:gd name="connsiteY5" fmla="*/ 0 h 522543"/>
                      <a:gd name="connsiteX0" fmla="*/ 22603 w 309574"/>
                      <a:gd name="connsiteY0" fmla="*/ 0 h 532562"/>
                      <a:gd name="connsiteX1" fmla="*/ 266712 w 309574"/>
                      <a:gd name="connsiteY1" fmla="*/ 83343 h 532562"/>
                      <a:gd name="connsiteX2" fmla="*/ 309574 w 309574"/>
                      <a:gd name="connsiteY2" fmla="*/ 490770 h 532562"/>
                      <a:gd name="connsiteX3" fmla="*/ 82134 w 309574"/>
                      <a:gd name="connsiteY3" fmla="*/ 459814 h 532562"/>
                      <a:gd name="connsiteX4" fmla="*/ 1171 w 309574"/>
                      <a:gd name="connsiteY4" fmla="*/ 35953 h 532562"/>
                      <a:gd name="connsiteX5" fmla="*/ 22603 w 309574"/>
                      <a:gd name="connsiteY5" fmla="*/ 0 h 532562"/>
                      <a:gd name="connsiteX0" fmla="*/ 32147 w 319118"/>
                      <a:gd name="connsiteY0" fmla="*/ 0 h 532562"/>
                      <a:gd name="connsiteX1" fmla="*/ 276256 w 319118"/>
                      <a:gd name="connsiteY1" fmla="*/ 83343 h 532562"/>
                      <a:gd name="connsiteX2" fmla="*/ 319118 w 319118"/>
                      <a:gd name="connsiteY2" fmla="*/ 490770 h 532562"/>
                      <a:gd name="connsiteX3" fmla="*/ 91678 w 319118"/>
                      <a:gd name="connsiteY3" fmla="*/ 459814 h 532562"/>
                      <a:gd name="connsiteX4" fmla="*/ 10715 w 319118"/>
                      <a:gd name="connsiteY4" fmla="*/ 35953 h 532562"/>
                      <a:gd name="connsiteX5" fmla="*/ 32147 w 319118"/>
                      <a:gd name="connsiteY5" fmla="*/ 0 h 532562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3439"/>
                      <a:gd name="connsiteX1" fmla="*/ 277343 w 320205"/>
                      <a:gd name="connsiteY1" fmla="*/ 84220 h 533439"/>
                      <a:gd name="connsiteX2" fmla="*/ 320205 w 320205"/>
                      <a:gd name="connsiteY2" fmla="*/ 491647 h 533439"/>
                      <a:gd name="connsiteX3" fmla="*/ 92765 w 320205"/>
                      <a:gd name="connsiteY3" fmla="*/ 460691 h 533439"/>
                      <a:gd name="connsiteX4" fmla="*/ 11802 w 320205"/>
                      <a:gd name="connsiteY4" fmla="*/ 36830 h 533439"/>
                      <a:gd name="connsiteX5" fmla="*/ 33234 w 320205"/>
                      <a:gd name="connsiteY5" fmla="*/ 877 h 533439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11802 w 320205"/>
                      <a:gd name="connsiteY4" fmla="*/ 36830 h 532046"/>
                      <a:gd name="connsiteX5" fmla="*/ 33234 w 320205"/>
                      <a:gd name="connsiteY5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4191 w 320205"/>
                      <a:gd name="connsiteY4" fmla="*/ 98742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32046"/>
                      <a:gd name="connsiteX1" fmla="*/ 277343 w 320205"/>
                      <a:gd name="connsiteY1" fmla="*/ 84220 h 532046"/>
                      <a:gd name="connsiteX2" fmla="*/ 320205 w 320205"/>
                      <a:gd name="connsiteY2" fmla="*/ 491647 h 532046"/>
                      <a:gd name="connsiteX3" fmla="*/ 123722 w 320205"/>
                      <a:gd name="connsiteY3" fmla="*/ 455928 h 532046"/>
                      <a:gd name="connsiteX4" fmla="*/ 61810 w 320205"/>
                      <a:gd name="connsiteY4" fmla="*/ 101123 h 532046"/>
                      <a:gd name="connsiteX5" fmla="*/ 11802 w 320205"/>
                      <a:gd name="connsiteY5" fmla="*/ 36830 h 532046"/>
                      <a:gd name="connsiteX6" fmla="*/ 33234 w 320205"/>
                      <a:gd name="connsiteY6" fmla="*/ 877 h 532046"/>
                      <a:gd name="connsiteX0" fmla="*/ 33234 w 320205"/>
                      <a:gd name="connsiteY0" fmla="*/ 877 h 552123"/>
                      <a:gd name="connsiteX1" fmla="*/ 277343 w 320205"/>
                      <a:gd name="connsiteY1" fmla="*/ 84220 h 552123"/>
                      <a:gd name="connsiteX2" fmla="*/ 320205 w 320205"/>
                      <a:gd name="connsiteY2" fmla="*/ 491647 h 552123"/>
                      <a:gd name="connsiteX3" fmla="*/ 123722 w 320205"/>
                      <a:gd name="connsiteY3" fmla="*/ 455928 h 552123"/>
                      <a:gd name="connsiteX4" fmla="*/ 61810 w 320205"/>
                      <a:gd name="connsiteY4" fmla="*/ 101123 h 552123"/>
                      <a:gd name="connsiteX5" fmla="*/ 11802 w 320205"/>
                      <a:gd name="connsiteY5" fmla="*/ 36830 h 552123"/>
                      <a:gd name="connsiteX6" fmla="*/ 33234 w 320205"/>
                      <a:gd name="connsiteY6" fmla="*/ 877 h 552123"/>
                      <a:gd name="connsiteX0" fmla="*/ 33234 w 320205"/>
                      <a:gd name="connsiteY0" fmla="*/ 877 h 567535"/>
                      <a:gd name="connsiteX1" fmla="*/ 277343 w 320205"/>
                      <a:gd name="connsiteY1" fmla="*/ 84220 h 567535"/>
                      <a:gd name="connsiteX2" fmla="*/ 320205 w 320205"/>
                      <a:gd name="connsiteY2" fmla="*/ 491647 h 567535"/>
                      <a:gd name="connsiteX3" fmla="*/ 123722 w 320205"/>
                      <a:gd name="connsiteY3" fmla="*/ 455928 h 567535"/>
                      <a:gd name="connsiteX4" fmla="*/ 61810 w 320205"/>
                      <a:gd name="connsiteY4" fmla="*/ 101123 h 567535"/>
                      <a:gd name="connsiteX5" fmla="*/ 11802 w 320205"/>
                      <a:gd name="connsiteY5" fmla="*/ 36830 h 567535"/>
                      <a:gd name="connsiteX6" fmla="*/ 33234 w 320205"/>
                      <a:gd name="connsiteY6" fmla="*/ 877 h 5675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205" h="567535">
                        <a:moveTo>
                          <a:pt x="33234" y="877"/>
                        </a:moveTo>
                        <a:cubicBezTo>
                          <a:pt x="195566" y="42945"/>
                          <a:pt x="226929" y="130257"/>
                          <a:pt x="277343" y="84220"/>
                        </a:cubicBezTo>
                        <a:lnTo>
                          <a:pt x="320205" y="491647"/>
                        </a:lnTo>
                        <a:cubicBezTo>
                          <a:pt x="294398" y="619440"/>
                          <a:pt x="116191" y="571022"/>
                          <a:pt x="123722" y="455928"/>
                        </a:cubicBezTo>
                        <a:cubicBezTo>
                          <a:pt x="102087" y="367029"/>
                          <a:pt x="85225" y="192404"/>
                          <a:pt x="61810" y="101123"/>
                        </a:cubicBezTo>
                        <a:cubicBezTo>
                          <a:pt x="57444" y="31273"/>
                          <a:pt x="18946" y="53538"/>
                          <a:pt x="11802" y="36830"/>
                        </a:cubicBezTo>
                        <a:cubicBezTo>
                          <a:pt x="-19154" y="10558"/>
                          <a:pt x="18946" y="-3808"/>
                          <a:pt x="33234" y="877"/>
                        </a:cubicBezTo>
                        <a:close/>
                      </a:path>
                    </a:pathLst>
                  </a:custGeom>
                  <a:solidFill>
                    <a:srgbClr val="F3AB6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042" name="Rectangle 3041">
                    <a:extLst>
                      <a:ext uri="{FF2B5EF4-FFF2-40B4-BE49-F238E27FC236}">
                        <a16:creationId xmlns:a16="http://schemas.microsoft.com/office/drawing/2014/main" id="{9C483150-9E88-9090-3B13-62AB8D2A1E8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496801" y="7827645"/>
                    <a:ext cx="554832" cy="348865"/>
                  </a:xfrm>
                  <a:custGeom>
                    <a:avLst/>
                    <a:gdLst>
                      <a:gd name="connsiteX0" fmla="*/ 0 w 545307"/>
                      <a:gd name="connsiteY0" fmla="*/ 0 h 341005"/>
                      <a:gd name="connsiteX1" fmla="*/ 545307 w 545307"/>
                      <a:gd name="connsiteY1" fmla="*/ 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4826 w 545307"/>
                      <a:gd name="connsiteY1" fmla="*/ 250031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0 w 545307"/>
                      <a:gd name="connsiteY0" fmla="*/ 0 h 341005"/>
                      <a:gd name="connsiteX1" fmla="*/ 502445 w 545307"/>
                      <a:gd name="connsiteY1" fmla="*/ 57150 h 341005"/>
                      <a:gd name="connsiteX2" fmla="*/ 545307 w 545307"/>
                      <a:gd name="connsiteY2" fmla="*/ 341005 h 341005"/>
                      <a:gd name="connsiteX3" fmla="*/ 0 w 545307"/>
                      <a:gd name="connsiteY3" fmla="*/ 341005 h 341005"/>
                      <a:gd name="connsiteX4" fmla="*/ 0 w 545307"/>
                      <a:gd name="connsiteY4" fmla="*/ 0 h 341005"/>
                      <a:gd name="connsiteX0" fmla="*/ 7144 w 545307"/>
                      <a:gd name="connsiteY0" fmla="*/ 0 h 331480"/>
                      <a:gd name="connsiteX1" fmla="*/ 502445 w 545307"/>
                      <a:gd name="connsiteY1" fmla="*/ 47625 h 331480"/>
                      <a:gd name="connsiteX2" fmla="*/ 545307 w 545307"/>
                      <a:gd name="connsiteY2" fmla="*/ 331480 h 331480"/>
                      <a:gd name="connsiteX3" fmla="*/ 0 w 545307"/>
                      <a:gd name="connsiteY3" fmla="*/ 331480 h 331480"/>
                      <a:gd name="connsiteX4" fmla="*/ 7144 w 545307"/>
                      <a:gd name="connsiteY4" fmla="*/ 0 h 331480"/>
                      <a:gd name="connsiteX0" fmla="*/ 7144 w 545307"/>
                      <a:gd name="connsiteY0" fmla="*/ 15351 h 346831"/>
                      <a:gd name="connsiteX1" fmla="*/ 502445 w 545307"/>
                      <a:gd name="connsiteY1" fmla="*/ 62976 h 346831"/>
                      <a:gd name="connsiteX2" fmla="*/ 545307 w 545307"/>
                      <a:gd name="connsiteY2" fmla="*/ 346831 h 346831"/>
                      <a:gd name="connsiteX3" fmla="*/ 0 w 545307"/>
                      <a:gd name="connsiteY3" fmla="*/ 346831 h 346831"/>
                      <a:gd name="connsiteX4" fmla="*/ 7144 w 545307"/>
                      <a:gd name="connsiteY4" fmla="*/ 15351 h 346831"/>
                      <a:gd name="connsiteX0" fmla="*/ 7144 w 545307"/>
                      <a:gd name="connsiteY0" fmla="*/ 15669 h 347149"/>
                      <a:gd name="connsiteX1" fmla="*/ 502445 w 545307"/>
                      <a:gd name="connsiteY1" fmla="*/ 60912 h 347149"/>
                      <a:gd name="connsiteX2" fmla="*/ 545307 w 545307"/>
                      <a:gd name="connsiteY2" fmla="*/ 347149 h 347149"/>
                      <a:gd name="connsiteX3" fmla="*/ 0 w 545307"/>
                      <a:gd name="connsiteY3" fmla="*/ 347149 h 347149"/>
                      <a:gd name="connsiteX4" fmla="*/ 7144 w 545307"/>
                      <a:gd name="connsiteY4" fmla="*/ 15669 h 347149"/>
                      <a:gd name="connsiteX0" fmla="*/ 7144 w 545307"/>
                      <a:gd name="connsiteY0" fmla="*/ 8907 h 340387"/>
                      <a:gd name="connsiteX1" fmla="*/ 502445 w 545307"/>
                      <a:gd name="connsiteY1" fmla="*/ 54150 h 340387"/>
                      <a:gd name="connsiteX2" fmla="*/ 545307 w 545307"/>
                      <a:gd name="connsiteY2" fmla="*/ 340387 h 340387"/>
                      <a:gd name="connsiteX3" fmla="*/ 0 w 545307"/>
                      <a:gd name="connsiteY3" fmla="*/ 340387 h 340387"/>
                      <a:gd name="connsiteX4" fmla="*/ 7144 w 545307"/>
                      <a:gd name="connsiteY4" fmla="*/ 8907 h 340387"/>
                      <a:gd name="connsiteX0" fmla="*/ 7144 w 545307"/>
                      <a:gd name="connsiteY0" fmla="*/ 8605 h 340085"/>
                      <a:gd name="connsiteX1" fmla="*/ 502445 w 545307"/>
                      <a:gd name="connsiteY1" fmla="*/ 53848 h 340085"/>
                      <a:gd name="connsiteX2" fmla="*/ 545307 w 545307"/>
                      <a:gd name="connsiteY2" fmla="*/ 340085 h 340085"/>
                      <a:gd name="connsiteX3" fmla="*/ 0 w 545307"/>
                      <a:gd name="connsiteY3" fmla="*/ 340085 h 340085"/>
                      <a:gd name="connsiteX4" fmla="*/ 7144 w 545307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8605 h 340085"/>
                      <a:gd name="connsiteX1" fmla="*/ 502445 w 561976"/>
                      <a:gd name="connsiteY1" fmla="*/ 53848 h 340085"/>
                      <a:gd name="connsiteX2" fmla="*/ 561976 w 561976"/>
                      <a:gd name="connsiteY2" fmla="*/ 340085 h 340085"/>
                      <a:gd name="connsiteX3" fmla="*/ 0 w 561976"/>
                      <a:gd name="connsiteY3" fmla="*/ 340085 h 340085"/>
                      <a:gd name="connsiteX4" fmla="*/ 7144 w 561976"/>
                      <a:gd name="connsiteY4" fmla="*/ 8605 h 340085"/>
                      <a:gd name="connsiteX0" fmla="*/ 7144 w 561976"/>
                      <a:gd name="connsiteY0" fmla="*/ 16893 h 348373"/>
                      <a:gd name="connsiteX1" fmla="*/ 502445 w 561976"/>
                      <a:gd name="connsiteY1" fmla="*/ 62136 h 348373"/>
                      <a:gd name="connsiteX2" fmla="*/ 561976 w 561976"/>
                      <a:gd name="connsiteY2" fmla="*/ 348373 h 348373"/>
                      <a:gd name="connsiteX3" fmla="*/ 0 w 561976"/>
                      <a:gd name="connsiteY3" fmla="*/ 348373 h 348373"/>
                      <a:gd name="connsiteX4" fmla="*/ 7144 w 561976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80974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6893 h 348373"/>
                      <a:gd name="connsiteX1" fmla="*/ 495301 w 554832"/>
                      <a:gd name="connsiteY1" fmla="*/ 62136 h 348373"/>
                      <a:gd name="connsiteX2" fmla="*/ 554832 w 554832"/>
                      <a:gd name="connsiteY2" fmla="*/ 348373 h 348373"/>
                      <a:gd name="connsiteX3" fmla="*/ 166687 w 554832"/>
                      <a:gd name="connsiteY3" fmla="*/ 312655 h 348373"/>
                      <a:gd name="connsiteX4" fmla="*/ 0 w 554832"/>
                      <a:gd name="connsiteY4" fmla="*/ 16893 h 348373"/>
                      <a:gd name="connsiteX0" fmla="*/ 0 w 554832"/>
                      <a:gd name="connsiteY0" fmla="*/ 17061 h 348541"/>
                      <a:gd name="connsiteX1" fmla="*/ 502445 w 554832"/>
                      <a:gd name="connsiteY1" fmla="*/ 59923 h 348541"/>
                      <a:gd name="connsiteX2" fmla="*/ 554832 w 554832"/>
                      <a:gd name="connsiteY2" fmla="*/ 348541 h 348541"/>
                      <a:gd name="connsiteX3" fmla="*/ 166687 w 554832"/>
                      <a:gd name="connsiteY3" fmla="*/ 312823 h 348541"/>
                      <a:gd name="connsiteX4" fmla="*/ 0 w 554832"/>
                      <a:gd name="connsiteY4" fmla="*/ 17061 h 348541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  <a:gd name="connsiteX0" fmla="*/ 0 w 554832"/>
                      <a:gd name="connsiteY0" fmla="*/ 17385 h 348865"/>
                      <a:gd name="connsiteX1" fmla="*/ 502445 w 554832"/>
                      <a:gd name="connsiteY1" fmla="*/ 60247 h 348865"/>
                      <a:gd name="connsiteX2" fmla="*/ 554832 w 554832"/>
                      <a:gd name="connsiteY2" fmla="*/ 348865 h 348865"/>
                      <a:gd name="connsiteX3" fmla="*/ 166687 w 554832"/>
                      <a:gd name="connsiteY3" fmla="*/ 313147 h 348865"/>
                      <a:gd name="connsiteX4" fmla="*/ 0 w 554832"/>
                      <a:gd name="connsiteY4" fmla="*/ 17385 h 3488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4832" h="348865">
                        <a:moveTo>
                          <a:pt x="0" y="17385"/>
                        </a:moveTo>
                        <a:cubicBezTo>
                          <a:pt x="393700" y="-57228"/>
                          <a:pt x="446882" y="137240"/>
                          <a:pt x="502445" y="60247"/>
                        </a:cubicBezTo>
                        <a:cubicBezTo>
                          <a:pt x="517527" y="158040"/>
                          <a:pt x="537370" y="262978"/>
                          <a:pt x="554832" y="348865"/>
                        </a:cubicBezTo>
                        <a:lnTo>
                          <a:pt x="166687" y="313147"/>
                        </a:lnTo>
                        <a:lnTo>
                          <a:pt x="0" y="17385"/>
                        </a:lnTo>
                        <a:close/>
                      </a:path>
                    </a:pathLst>
                  </a:custGeom>
                  <a:solidFill>
                    <a:srgbClr val="F8B56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37" name="Group 3036">
                    <a:extLst>
                      <a:ext uri="{FF2B5EF4-FFF2-40B4-BE49-F238E27FC236}">
                        <a16:creationId xmlns:a16="http://schemas.microsoft.com/office/drawing/2014/main" id="{C5425768-E469-C47D-A2CA-374F2D1BB67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2480631" y="7671266"/>
                    <a:ext cx="748561" cy="252386"/>
                    <a:chOff x="12480631" y="7671266"/>
                    <a:chExt cx="748561" cy="252386"/>
                  </a:xfrm>
                </p:grpSpPr>
                <p:grpSp>
                  <p:nvGrpSpPr>
                    <p:cNvPr id="3034" name="Group 3033">
                      <a:extLst>
                        <a:ext uri="{FF2B5EF4-FFF2-40B4-BE49-F238E27FC236}">
                          <a16:creationId xmlns:a16="http://schemas.microsoft.com/office/drawing/2014/main" id="{F5808153-82D6-0513-B382-8ABCC357AE36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2727" y="7672148"/>
                      <a:ext cx="739177" cy="236109"/>
                      <a:chOff x="12482727" y="7672148"/>
                      <a:chExt cx="739177" cy="236109"/>
                    </a:xfrm>
                  </p:grpSpPr>
                  <p:sp>
                    <p:nvSpPr>
                      <p:cNvPr id="3029" name="Rectangle 3028">
                        <a:extLst>
                          <a:ext uri="{FF2B5EF4-FFF2-40B4-BE49-F238E27FC236}">
                            <a16:creationId xmlns:a16="http://schemas.microsoft.com/office/drawing/2014/main" id="{B1B946D8-28A5-89E2-0CBB-0E960C865BBD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674607" y="7672148"/>
                        <a:ext cx="547297" cy="200613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47297" h="200613">
                            <a:moveTo>
                              <a:pt x="35999" y="5000"/>
                            </a:moveTo>
                            <a:cubicBezTo>
                              <a:pt x="206553" y="-26749"/>
                              <a:pt x="503314" y="101044"/>
                              <a:pt x="533374" y="152638"/>
                            </a:cubicBezTo>
                            <a:cubicBezTo>
                              <a:pt x="565918" y="192442"/>
                              <a:pt x="536549" y="198908"/>
                              <a:pt x="495274" y="200613"/>
                            </a:cubicBezTo>
                            <a:cubicBezTo>
                              <a:pt x="346945" y="103776"/>
                              <a:pt x="253386" y="80756"/>
                              <a:pt x="21712" y="62500"/>
                            </a:cubicBezTo>
                            <a:cubicBezTo>
                              <a:pt x="-20357" y="40158"/>
                              <a:pt x="6631" y="3529"/>
                              <a:pt x="35999" y="500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2" name="Rectangle 3028">
                        <a:extLst>
                          <a:ext uri="{FF2B5EF4-FFF2-40B4-BE49-F238E27FC236}">
                            <a16:creationId xmlns:a16="http://schemas.microsoft.com/office/drawing/2014/main" id="{23D7000D-C914-154B-3CD2-63B2A5037847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482727" y="7779486"/>
                        <a:ext cx="510324" cy="128771"/>
                      </a:xfrm>
                      <a:custGeom>
                        <a:avLst/>
                        <a:gdLst>
                          <a:gd name="connsiteX0" fmla="*/ 0 w 568812"/>
                          <a:gd name="connsiteY0" fmla="*/ 0 h 259906"/>
                          <a:gd name="connsiteX1" fmla="*/ 568812 w 568812"/>
                          <a:gd name="connsiteY1" fmla="*/ 0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454512 w 568812"/>
                          <a:gd name="connsiteY1" fmla="*/ 161925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0 w 568812"/>
                          <a:gd name="connsiteY0" fmla="*/ 0 h 259906"/>
                          <a:gd name="connsiteX1" fmla="*/ 540237 w 568812"/>
                          <a:gd name="connsiteY1" fmla="*/ 185738 h 259906"/>
                          <a:gd name="connsiteX2" fmla="*/ 568812 w 568812"/>
                          <a:gd name="connsiteY2" fmla="*/ 259906 h 259906"/>
                          <a:gd name="connsiteX3" fmla="*/ 0 w 568812"/>
                          <a:gd name="connsiteY3" fmla="*/ 259906 h 259906"/>
                          <a:gd name="connsiteX4" fmla="*/ 0 w 568812"/>
                          <a:gd name="connsiteY4" fmla="*/ 0 h 259906"/>
                          <a:gd name="connsiteX0" fmla="*/ 35719 w 568812"/>
                          <a:gd name="connsiteY0" fmla="*/ 0 h 217044"/>
                          <a:gd name="connsiteX1" fmla="*/ 540237 w 568812"/>
                          <a:gd name="connsiteY1" fmla="*/ 142876 h 217044"/>
                          <a:gd name="connsiteX2" fmla="*/ 568812 w 568812"/>
                          <a:gd name="connsiteY2" fmla="*/ 217044 h 217044"/>
                          <a:gd name="connsiteX3" fmla="*/ 0 w 568812"/>
                          <a:gd name="connsiteY3" fmla="*/ 217044 h 217044"/>
                          <a:gd name="connsiteX4" fmla="*/ 35719 w 568812"/>
                          <a:gd name="connsiteY4" fmla="*/ 0 h 217044"/>
                          <a:gd name="connsiteX0" fmla="*/ 42862 w 568812"/>
                          <a:gd name="connsiteY0" fmla="*/ 0 h 221806"/>
                          <a:gd name="connsiteX1" fmla="*/ 540237 w 568812"/>
                          <a:gd name="connsiteY1" fmla="*/ 147638 h 221806"/>
                          <a:gd name="connsiteX2" fmla="*/ 568812 w 568812"/>
                          <a:gd name="connsiteY2" fmla="*/ 221806 h 221806"/>
                          <a:gd name="connsiteX3" fmla="*/ 0 w 568812"/>
                          <a:gd name="connsiteY3" fmla="*/ 221806 h 221806"/>
                          <a:gd name="connsiteX4" fmla="*/ 42862 w 568812"/>
                          <a:gd name="connsiteY4" fmla="*/ 0 h 221806"/>
                          <a:gd name="connsiteX0" fmla="*/ 42862 w 568812"/>
                          <a:gd name="connsiteY0" fmla="*/ 4927 h 226733"/>
                          <a:gd name="connsiteX1" fmla="*/ 540237 w 568812"/>
                          <a:gd name="connsiteY1" fmla="*/ 152565 h 226733"/>
                          <a:gd name="connsiteX2" fmla="*/ 568812 w 568812"/>
                          <a:gd name="connsiteY2" fmla="*/ 226733 h 226733"/>
                          <a:gd name="connsiteX3" fmla="*/ 0 w 568812"/>
                          <a:gd name="connsiteY3" fmla="*/ 226733 h 226733"/>
                          <a:gd name="connsiteX4" fmla="*/ 42862 w 568812"/>
                          <a:gd name="connsiteY4" fmla="*/ 4927 h 226733"/>
                          <a:gd name="connsiteX0" fmla="*/ 42862 w 568812"/>
                          <a:gd name="connsiteY0" fmla="*/ 5000 h 226806"/>
                          <a:gd name="connsiteX1" fmla="*/ 540237 w 568812"/>
                          <a:gd name="connsiteY1" fmla="*/ 152638 h 226806"/>
                          <a:gd name="connsiteX2" fmla="*/ 568812 w 568812"/>
                          <a:gd name="connsiteY2" fmla="*/ 226806 h 226806"/>
                          <a:gd name="connsiteX3" fmla="*/ 0 w 568812"/>
                          <a:gd name="connsiteY3" fmla="*/ 226806 h 226806"/>
                          <a:gd name="connsiteX4" fmla="*/ 42862 w 568812"/>
                          <a:gd name="connsiteY4" fmla="*/ 5000 h 226806"/>
                          <a:gd name="connsiteX0" fmla="*/ 42862 w 540237"/>
                          <a:gd name="connsiteY0" fmla="*/ 5000 h 226806"/>
                          <a:gd name="connsiteX1" fmla="*/ 540237 w 540237"/>
                          <a:gd name="connsiteY1" fmla="*/ 152638 h 226806"/>
                          <a:gd name="connsiteX2" fmla="*/ 521187 w 540237"/>
                          <a:gd name="connsiteY2" fmla="*/ 198231 h 226806"/>
                          <a:gd name="connsiteX3" fmla="*/ 0 w 540237"/>
                          <a:gd name="connsiteY3" fmla="*/ 226806 h 226806"/>
                          <a:gd name="connsiteX4" fmla="*/ 42862 w 540237"/>
                          <a:gd name="connsiteY4" fmla="*/ 5000 h 226806"/>
                          <a:gd name="connsiteX0" fmla="*/ 23812 w 521187"/>
                          <a:gd name="connsiteY0" fmla="*/ 5000 h 198231"/>
                          <a:gd name="connsiteX1" fmla="*/ 521187 w 521187"/>
                          <a:gd name="connsiteY1" fmla="*/ 152638 h 198231"/>
                          <a:gd name="connsiteX2" fmla="*/ 502137 w 521187"/>
                          <a:gd name="connsiteY2" fmla="*/ 198231 h 198231"/>
                          <a:gd name="connsiteX3" fmla="*/ 0 w 521187"/>
                          <a:gd name="connsiteY3" fmla="*/ 57737 h 198231"/>
                          <a:gd name="connsiteX4" fmla="*/ 23812 w 521187"/>
                          <a:gd name="connsiteY4" fmla="*/ 5000 h 198231"/>
                          <a:gd name="connsiteX0" fmla="*/ 31973 w 529348"/>
                          <a:gd name="connsiteY0" fmla="*/ 5000 h 198231"/>
                          <a:gd name="connsiteX1" fmla="*/ 529348 w 529348"/>
                          <a:gd name="connsiteY1" fmla="*/ 152638 h 198231"/>
                          <a:gd name="connsiteX2" fmla="*/ 510298 w 529348"/>
                          <a:gd name="connsiteY2" fmla="*/ 198231 h 198231"/>
                          <a:gd name="connsiteX3" fmla="*/ 8161 w 529348"/>
                          <a:gd name="connsiteY3" fmla="*/ 57737 h 198231"/>
                          <a:gd name="connsiteX4" fmla="*/ 31973 w 529348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198231"/>
                          <a:gd name="connsiteX1" fmla="*/ 532842 w 532842"/>
                          <a:gd name="connsiteY1" fmla="*/ 152638 h 198231"/>
                          <a:gd name="connsiteX2" fmla="*/ 513792 w 532842"/>
                          <a:gd name="connsiteY2" fmla="*/ 198231 h 198231"/>
                          <a:gd name="connsiteX3" fmla="*/ 11655 w 532842"/>
                          <a:gd name="connsiteY3" fmla="*/ 57737 h 198231"/>
                          <a:gd name="connsiteX4" fmla="*/ 35467 w 532842"/>
                          <a:gd name="connsiteY4" fmla="*/ 5000 h 198231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32842"/>
                          <a:gd name="connsiteY0" fmla="*/ 5000 h 200613"/>
                          <a:gd name="connsiteX1" fmla="*/ 532842 w 532842"/>
                          <a:gd name="connsiteY1" fmla="*/ 152638 h 200613"/>
                          <a:gd name="connsiteX2" fmla="*/ 494742 w 532842"/>
                          <a:gd name="connsiteY2" fmla="*/ 200613 h 200613"/>
                          <a:gd name="connsiteX3" fmla="*/ 11655 w 532842"/>
                          <a:gd name="connsiteY3" fmla="*/ 57737 h 200613"/>
                          <a:gd name="connsiteX4" fmla="*/ 35467 w 532842"/>
                          <a:gd name="connsiteY4" fmla="*/ 5000 h 200613"/>
                          <a:gd name="connsiteX0" fmla="*/ 35467 w 542633"/>
                          <a:gd name="connsiteY0" fmla="*/ 5000 h 200613"/>
                          <a:gd name="connsiteX1" fmla="*/ 532842 w 542633"/>
                          <a:gd name="connsiteY1" fmla="*/ 152638 h 200613"/>
                          <a:gd name="connsiteX2" fmla="*/ 494742 w 542633"/>
                          <a:gd name="connsiteY2" fmla="*/ 200613 h 200613"/>
                          <a:gd name="connsiteX3" fmla="*/ 11655 w 542633"/>
                          <a:gd name="connsiteY3" fmla="*/ 57737 h 200613"/>
                          <a:gd name="connsiteX4" fmla="*/ 35467 w 542633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35467 w 546765"/>
                          <a:gd name="connsiteY0" fmla="*/ 5000 h 200613"/>
                          <a:gd name="connsiteX1" fmla="*/ 532842 w 546765"/>
                          <a:gd name="connsiteY1" fmla="*/ 152638 h 200613"/>
                          <a:gd name="connsiteX2" fmla="*/ 494742 w 546765"/>
                          <a:gd name="connsiteY2" fmla="*/ 200613 h 200613"/>
                          <a:gd name="connsiteX3" fmla="*/ 11655 w 546765"/>
                          <a:gd name="connsiteY3" fmla="*/ 57737 h 200613"/>
                          <a:gd name="connsiteX4" fmla="*/ 35467 w 546765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28696 w 539994"/>
                          <a:gd name="connsiteY0" fmla="*/ 5000 h 200613"/>
                          <a:gd name="connsiteX1" fmla="*/ 526071 w 539994"/>
                          <a:gd name="connsiteY1" fmla="*/ 152638 h 200613"/>
                          <a:gd name="connsiteX2" fmla="*/ 487971 w 539994"/>
                          <a:gd name="connsiteY2" fmla="*/ 200613 h 200613"/>
                          <a:gd name="connsiteX3" fmla="*/ 14409 w 539994"/>
                          <a:gd name="connsiteY3" fmla="*/ 62500 h 200613"/>
                          <a:gd name="connsiteX4" fmla="*/ 28696 w 539994"/>
                          <a:gd name="connsiteY4" fmla="*/ 5000 h 200613"/>
                          <a:gd name="connsiteX0" fmla="*/ 35999 w 547297"/>
                          <a:gd name="connsiteY0" fmla="*/ 5000 h 200613"/>
                          <a:gd name="connsiteX1" fmla="*/ 533374 w 547297"/>
                          <a:gd name="connsiteY1" fmla="*/ 152638 h 200613"/>
                          <a:gd name="connsiteX2" fmla="*/ 495274 w 547297"/>
                          <a:gd name="connsiteY2" fmla="*/ 200613 h 200613"/>
                          <a:gd name="connsiteX3" fmla="*/ 21712 w 547297"/>
                          <a:gd name="connsiteY3" fmla="*/ 62500 h 200613"/>
                          <a:gd name="connsiteX4" fmla="*/ 35999 w 547297"/>
                          <a:gd name="connsiteY4" fmla="*/ 5000 h 200613"/>
                          <a:gd name="connsiteX0" fmla="*/ 42871 w 554169"/>
                          <a:gd name="connsiteY0" fmla="*/ 5000 h 200613"/>
                          <a:gd name="connsiteX1" fmla="*/ 540246 w 554169"/>
                          <a:gd name="connsiteY1" fmla="*/ 152638 h 200613"/>
                          <a:gd name="connsiteX2" fmla="*/ 502146 w 554169"/>
                          <a:gd name="connsiteY2" fmla="*/ 200613 h 200613"/>
                          <a:gd name="connsiteX3" fmla="*/ 19059 w 554169"/>
                          <a:gd name="connsiteY3" fmla="*/ 95838 h 200613"/>
                          <a:gd name="connsiteX4" fmla="*/ 42871 w 554169"/>
                          <a:gd name="connsiteY4" fmla="*/ 5000 h 200613"/>
                          <a:gd name="connsiteX0" fmla="*/ 22079 w 566715"/>
                          <a:gd name="connsiteY0" fmla="*/ 6506 h 166400"/>
                          <a:gd name="connsiteX1" fmla="*/ 552792 w 566715"/>
                          <a:gd name="connsiteY1" fmla="*/ 118425 h 166400"/>
                          <a:gd name="connsiteX2" fmla="*/ 514692 w 566715"/>
                          <a:gd name="connsiteY2" fmla="*/ 166400 h 166400"/>
                          <a:gd name="connsiteX3" fmla="*/ 31605 w 566715"/>
                          <a:gd name="connsiteY3" fmla="*/ 61625 h 166400"/>
                          <a:gd name="connsiteX4" fmla="*/ 22079 w 56671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3005"/>
                          <a:gd name="connsiteY0" fmla="*/ 6506 h 166400"/>
                          <a:gd name="connsiteX1" fmla="*/ 559082 w 573005"/>
                          <a:gd name="connsiteY1" fmla="*/ 118425 h 166400"/>
                          <a:gd name="connsiteX2" fmla="*/ 520982 w 573005"/>
                          <a:gd name="connsiteY2" fmla="*/ 166400 h 166400"/>
                          <a:gd name="connsiteX3" fmla="*/ 25989 w 573005"/>
                          <a:gd name="connsiteY3" fmla="*/ 61625 h 166400"/>
                          <a:gd name="connsiteX4" fmla="*/ 28369 w 573005"/>
                          <a:gd name="connsiteY4" fmla="*/ 6506 h 166400"/>
                          <a:gd name="connsiteX0" fmla="*/ 28369 w 570435"/>
                          <a:gd name="connsiteY0" fmla="*/ 6506 h 144915"/>
                          <a:gd name="connsiteX1" fmla="*/ 559082 w 570435"/>
                          <a:gd name="connsiteY1" fmla="*/ 118425 h 144915"/>
                          <a:gd name="connsiteX2" fmla="*/ 506695 w 570435"/>
                          <a:gd name="connsiteY2" fmla="*/ 142587 h 144915"/>
                          <a:gd name="connsiteX3" fmla="*/ 25989 w 570435"/>
                          <a:gd name="connsiteY3" fmla="*/ 61625 h 144915"/>
                          <a:gd name="connsiteX4" fmla="*/ 28369 w 570435"/>
                          <a:gd name="connsiteY4" fmla="*/ 6506 h 144915"/>
                          <a:gd name="connsiteX0" fmla="*/ 28369 w 531460"/>
                          <a:gd name="connsiteY0" fmla="*/ 12548 h 148629"/>
                          <a:gd name="connsiteX1" fmla="*/ 499551 w 531460"/>
                          <a:gd name="connsiteY1" fmla="*/ 64935 h 148629"/>
                          <a:gd name="connsiteX2" fmla="*/ 506695 w 531460"/>
                          <a:gd name="connsiteY2" fmla="*/ 148629 h 148629"/>
                          <a:gd name="connsiteX3" fmla="*/ 25989 w 531460"/>
                          <a:gd name="connsiteY3" fmla="*/ 67667 h 148629"/>
                          <a:gd name="connsiteX4" fmla="*/ 28369 w 531460"/>
                          <a:gd name="connsiteY4" fmla="*/ 12548 h 148629"/>
                          <a:gd name="connsiteX0" fmla="*/ 28369 w 516478"/>
                          <a:gd name="connsiteY0" fmla="*/ 12548 h 124817"/>
                          <a:gd name="connsiteX1" fmla="*/ 499551 w 516478"/>
                          <a:gd name="connsiteY1" fmla="*/ 64935 h 124817"/>
                          <a:gd name="connsiteX2" fmla="*/ 473357 w 516478"/>
                          <a:gd name="connsiteY2" fmla="*/ 124817 h 124817"/>
                          <a:gd name="connsiteX3" fmla="*/ 25989 w 516478"/>
                          <a:gd name="connsiteY3" fmla="*/ 67667 h 124817"/>
                          <a:gd name="connsiteX4" fmla="*/ 28369 w 516478"/>
                          <a:gd name="connsiteY4" fmla="*/ 12548 h 124817"/>
                          <a:gd name="connsiteX0" fmla="*/ 28369 w 514809"/>
                          <a:gd name="connsiteY0" fmla="*/ 12548 h 124817"/>
                          <a:gd name="connsiteX1" fmla="*/ 499551 w 514809"/>
                          <a:gd name="connsiteY1" fmla="*/ 64935 h 124817"/>
                          <a:gd name="connsiteX2" fmla="*/ 473357 w 514809"/>
                          <a:gd name="connsiteY2" fmla="*/ 124817 h 124817"/>
                          <a:gd name="connsiteX3" fmla="*/ 25989 w 514809"/>
                          <a:gd name="connsiteY3" fmla="*/ 67667 h 124817"/>
                          <a:gd name="connsiteX4" fmla="*/ 28369 w 514809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8369 w 513156"/>
                          <a:gd name="connsiteY0" fmla="*/ 12548 h 124817"/>
                          <a:gd name="connsiteX1" fmla="*/ 499551 w 513156"/>
                          <a:gd name="connsiteY1" fmla="*/ 64935 h 124817"/>
                          <a:gd name="connsiteX2" fmla="*/ 466213 w 513156"/>
                          <a:gd name="connsiteY2" fmla="*/ 124817 h 124817"/>
                          <a:gd name="connsiteX3" fmla="*/ 25989 w 513156"/>
                          <a:gd name="connsiteY3" fmla="*/ 67667 h 124817"/>
                          <a:gd name="connsiteX4" fmla="*/ 28369 w 513156"/>
                          <a:gd name="connsiteY4" fmla="*/ 12548 h 124817"/>
                          <a:gd name="connsiteX0" fmla="*/ 27389 w 512176"/>
                          <a:gd name="connsiteY0" fmla="*/ 12548 h 124817"/>
                          <a:gd name="connsiteX1" fmla="*/ 498571 w 512176"/>
                          <a:gd name="connsiteY1" fmla="*/ 64935 h 124817"/>
                          <a:gd name="connsiteX2" fmla="*/ 465233 w 512176"/>
                          <a:gd name="connsiteY2" fmla="*/ 124817 h 124817"/>
                          <a:gd name="connsiteX3" fmla="*/ 25009 w 512176"/>
                          <a:gd name="connsiteY3" fmla="*/ 67667 h 124817"/>
                          <a:gd name="connsiteX4" fmla="*/ 27389 w 512176"/>
                          <a:gd name="connsiteY4" fmla="*/ 12548 h 124817"/>
                          <a:gd name="connsiteX0" fmla="*/ 27389 w 512176"/>
                          <a:gd name="connsiteY0" fmla="*/ 17730 h 129999"/>
                          <a:gd name="connsiteX1" fmla="*/ 498571 w 512176"/>
                          <a:gd name="connsiteY1" fmla="*/ 70117 h 129999"/>
                          <a:gd name="connsiteX2" fmla="*/ 465233 w 512176"/>
                          <a:gd name="connsiteY2" fmla="*/ 129999 h 129999"/>
                          <a:gd name="connsiteX3" fmla="*/ 25009 w 512176"/>
                          <a:gd name="connsiteY3" fmla="*/ 72849 h 129999"/>
                          <a:gd name="connsiteX4" fmla="*/ 27389 w 512176"/>
                          <a:gd name="connsiteY4" fmla="*/ 17730 h 129999"/>
                          <a:gd name="connsiteX0" fmla="*/ 27389 w 512176"/>
                          <a:gd name="connsiteY0" fmla="*/ 16928 h 129197"/>
                          <a:gd name="connsiteX1" fmla="*/ 498571 w 512176"/>
                          <a:gd name="connsiteY1" fmla="*/ 69315 h 129197"/>
                          <a:gd name="connsiteX2" fmla="*/ 465233 w 512176"/>
                          <a:gd name="connsiteY2" fmla="*/ 129197 h 129197"/>
                          <a:gd name="connsiteX3" fmla="*/ 25009 w 512176"/>
                          <a:gd name="connsiteY3" fmla="*/ 72047 h 129197"/>
                          <a:gd name="connsiteX4" fmla="*/ 27389 w 512176"/>
                          <a:gd name="connsiteY4" fmla="*/ 16928 h 129197"/>
                          <a:gd name="connsiteX0" fmla="*/ 27389 w 519934"/>
                          <a:gd name="connsiteY0" fmla="*/ 16502 h 128771"/>
                          <a:gd name="connsiteX1" fmla="*/ 508096 w 519934"/>
                          <a:gd name="connsiteY1" fmla="*/ 71270 h 128771"/>
                          <a:gd name="connsiteX2" fmla="*/ 465233 w 519934"/>
                          <a:gd name="connsiteY2" fmla="*/ 128771 h 128771"/>
                          <a:gd name="connsiteX3" fmla="*/ 25009 w 519934"/>
                          <a:gd name="connsiteY3" fmla="*/ 71621 h 128771"/>
                          <a:gd name="connsiteX4" fmla="*/ 27389 w 519934"/>
                          <a:gd name="connsiteY4" fmla="*/ 16502 h 128771"/>
                          <a:gd name="connsiteX0" fmla="*/ 27389 w 510324"/>
                          <a:gd name="connsiteY0" fmla="*/ 16502 h 128771"/>
                          <a:gd name="connsiteX1" fmla="*/ 508096 w 510324"/>
                          <a:gd name="connsiteY1" fmla="*/ 71270 h 128771"/>
                          <a:gd name="connsiteX2" fmla="*/ 465233 w 510324"/>
                          <a:gd name="connsiteY2" fmla="*/ 128771 h 128771"/>
                          <a:gd name="connsiteX3" fmla="*/ 25009 w 510324"/>
                          <a:gd name="connsiteY3" fmla="*/ 71621 h 128771"/>
                          <a:gd name="connsiteX4" fmla="*/ 27389 w 510324"/>
                          <a:gd name="connsiteY4" fmla="*/ 16502 h 1287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510324" h="128771">
                            <a:moveTo>
                              <a:pt x="27389" y="16502"/>
                            </a:moveTo>
                            <a:cubicBezTo>
                              <a:pt x="195562" y="-27153"/>
                              <a:pt x="494705" y="24439"/>
                              <a:pt x="508096" y="71270"/>
                            </a:cubicBezTo>
                            <a:cubicBezTo>
                              <a:pt x="516827" y="115837"/>
                              <a:pt x="499364" y="112778"/>
                              <a:pt x="465233" y="128771"/>
                            </a:cubicBezTo>
                            <a:cubicBezTo>
                              <a:pt x="316904" y="31934"/>
                              <a:pt x="173339" y="37490"/>
                              <a:pt x="25009" y="71621"/>
                            </a:cubicBezTo>
                            <a:cubicBezTo>
                              <a:pt x="-14678" y="77854"/>
                              <a:pt x="-1979" y="15031"/>
                              <a:pt x="27389" y="16502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3033" name="Rectangle 3032">
                        <a:extLst>
                          <a:ext uri="{FF2B5EF4-FFF2-40B4-BE49-F238E27FC236}">
                            <a16:creationId xmlns:a16="http://schemas.microsoft.com/office/drawing/2014/main" id="{7CF76F81-06AF-4F7C-73BB-2529C20F027B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832555" y="7736815"/>
                        <a:ext cx="178595" cy="105834"/>
                      </a:xfrm>
                      <a:custGeom>
                        <a:avLst/>
                        <a:gdLst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101071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101071"/>
                          <a:gd name="connsiteX1" fmla="*/ 157163 w 157163"/>
                          <a:gd name="connsiteY1" fmla="*/ 0 h 101071"/>
                          <a:gd name="connsiteX2" fmla="*/ 157163 w 157163"/>
                          <a:gd name="connsiteY2" fmla="*/ 101071 h 101071"/>
                          <a:gd name="connsiteX3" fmla="*/ 0 w 157163"/>
                          <a:gd name="connsiteY3" fmla="*/ 55827 h 101071"/>
                          <a:gd name="connsiteX4" fmla="*/ 0 w 157163"/>
                          <a:gd name="connsiteY4" fmla="*/ 0 h 101071"/>
                          <a:gd name="connsiteX0" fmla="*/ 0 w 157163"/>
                          <a:gd name="connsiteY0" fmla="*/ 0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0 w 157163"/>
                          <a:gd name="connsiteY4" fmla="*/ 0 h 93928"/>
                          <a:gd name="connsiteX0" fmla="*/ 14288 w 157163"/>
                          <a:gd name="connsiteY0" fmla="*/ 21431 h 93928"/>
                          <a:gd name="connsiteX1" fmla="*/ 157163 w 157163"/>
                          <a:gd name="connsiteY1" fmla="*/ 0 h 93928"/>
                          <a:gd name="connsiteX2" fmla="*/ 133350 w 157163"/>
                          <a:gd name="connsiteY2" fmla="*/ 93928 h 93928"/>
                          <a:gd name="connsiteX3" fmla="*/ 0 w 157163"/>
                          <a:gd name="connsiteY3" fmla="*/ 55827 h 93928"/>
                          <a:gd name="connsiteX4" fmla="*/ 14288 w 157163"/>
                          <a:gd name="connsiteY4" fmla="*/ 21431 h 93928"/>
                          <a:gd name="connsiteX0" fmla="*/ 14288 w 154782"/>
                          <a:gd name="connsiteY0" fmla="*/ 0 h 72497"/>
                          <a:gd name="connsiteX1" fmla="*/ 154782 w 154782"/>
                          <a:gd name="connsiteY1" fmla="*/ 33338 h 72497"/>
                          <a:gd name="connsiteX2" fmla="*/ 133350 w 154782"/>
                          <a:gd name="connsiteY2" fmla="*/ 72497 h 72497"/>
                          <a:gd name="connsiteX3" fmla="*/ 0 w 154782"/>
                          <a:gd name="connsiteY3" fmla="*/ 34396 h 72497"/>
                          <a:gd name="connsiteX4" fmla="*/ 14288 w 154782"/>
                          <a:gd name="connsiteY4" fmla="*/ 0 h 72497"/>
                          <a:gd name="connsiteX0" fmla="*/ 19050 w 154782"/>
                          <a:gd name="connsiteY0" fmla="*/ 0 h 91547"/>
                          <a:gd name="connsiteX1" fmla="*/ 154782 w 154782"/>
                          <a:gd name="connsiteY1" fmla="*/ 52388 h 91547"/>
                          <a:gd name="connsiteX2" fmla="*/ 133350 w 154782"/>
                          <a:gd name="connsiteY2" fmla="*/ 91547 h 91547"/>
                          <a:gd name="connsiteX3" fmla="*/ 0 w 154782"/>
                          <a:gd name="connsiteY3" fmla="*/ 53446 h 91547"/>
                          <a:gd name="connsiteX4" fmla="*/ 19050 w 154782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91547"/>
                          <a:gd name="connsiteX1" fmla="*/ 178595 w 178595"/>
                          <a:gd name="connsiteY1" fmla="*/ 30957 h 91547"/>
                          <a:gd name="connsiteX2" fmla="*/ 133350 w 178595"/>
                          <a:gd name="connsiteY2" fmla="*/ 91547 h 91547"/>
                          <a:gd name="connsiteX3" fmla="*/ 0 w 178595"/>
                          <a:gd name="connsiteY3" fmla="*/ 53446 h 91547"/>
                          <a:gd name="connsiteX4" fmla="*/ 19050 w 178595"/>
                          <a:gd name="connsiteY4" fmla="*/ 0 h 91547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30957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8215"/>
                          <a:gd name="connsiteX1" fmla="*/ 178595 w 178595"/>
                          <a:gd name="connsiteY1" fmla="*/ 45244 h 108215"/>
                          <a:gd name="connsiteX2" fmla="*/ 116681 w 178595"/>
                          <a:gd name="connsiteY2" fmla="*/ 108215 h 108215"/>
                          <a:gd name="connsiteX3" fmla="*/ 0 w 178595"/>
                          <a:gd name="connsiteY3" fmla="*/ 53446 h 108215"/>
                          <a:gd name="connsiteX4" fmla="*/ 19050 w 178595"/>
                          <a:gd name="connsiteY4" fmla="*/ 0 h 108215"/>
                          <a:gd name="connsiteX0" fmla="*/ 19050 w 178595"/>
                          <a:gd name="connsiteY0" fmla="*/ 0 h 105834"/>
                          <a:gd name="connsiteX1" fmla="*/ 178595 w 178595"/>
                          <a:gd name="connsiteY1" fmla="*/ 45244 h 105834"/>
                          <a:gd name="connsiteX2" fmla="*/ 126206 w 178595"/>
                          <a:gd name="connsiteY2" fmla="*/ 105834 h 105834"/>
                          <a:gd name="connsiteX3" fmla="*/ 0 w 178595"/>
                          <a:gd name="connsiteY3" fmla="*/ 53446 h 105834"/>
                          <a:gd name="connsiteX4" fmla="*/ 19050 w 178595"/>
                          <a:gd name="connsiteY4" fmla="*/ 0 h 1058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8595" h="105834">
                            <a:moveTo>
                              <a:pt x="19050" y="0"/>
                            </a:moveTo>
                            <a:lnTo>
                              <a:pt x="178595" y="45244"/>
                            </a:lnTo>
                            <a:cubicBezTo>
                              <a:pt x="96045" y="44803"/>
                              <a:pt x="96837" y="51506"/>
                              <a:pt x="126206" y="105834"/>
                            </a:cubicBezTo>
                            <a:cubicBezTo>
                              <a:pt x="81756" y="93134"/>
                              <a:pt x="49213" y="75671"/>
                              <a:pt x="0" y="53446"/>
                            </a:cubicBezTo>
                            <a:cubicBezTo>
                              <a:pt x="51593" y="49919"/>
                              <a:pt x="69850" y="27340"/>
                              <a:pt x="19050" y="0"/>
                            </a:cubicBezTo>
                            <a:close/>
                          </a:path>
                        </a:pathLst>
                      </a:custGeom>
                      <a:solidFill>
                        <a:srgbClr val="F9FC8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grpSp>
                  <p:nvGrpSpPr>
                    <p:cNvPr id="3031" name="Group 3030">
                      <a:extLst>
                        <a:ext uri="{FF2B5EF4-FFF2-40B4-BE49-F238E27FC236}">
                          <a16:creationId xmlns:a16="http://schemas.microsoft.com/office/drawing/2014/main" id="{E59407AF-A060-9558-29F9-0900CDAE27A5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480631" y="7671266"/>
                      <a:ext cx="748561" cy="252386"/>
                      <a:chOff x="12480631" y="7671266"/>
                      <a:chExt cx="748561" cy="252386"/>
                    </a:xfrm>
                  </p:grpSpPr>
                  <p:sp>
                    <p:nvSpPr>
                      <p:cNvPr id="2910" name="Freeform: Shape 2909">
                        <a:extLst>
                          <a:ext uri="{FF2B5EF4-FFF2-40B4-BE49-F238E27FC236}">
                            <a16:creationId xmlns:a16="http://schemas.microsoft.com/office/drawing/2014/main" id="{A7588438-9644-CE94-FD73-971CA0BC70B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15850" y="7832840"/>
                        <a:ext cx="409575" cy="66559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09575" h="66559">
                            <a:moveTo>
                              <a:pt x="0" y="15759"/>
                            </a:moveTo>
                            <a:cubicBezTo>
                              <a:pt x="161925" y="-15991"/>
                              <a:pt x="298450" y="-116"/>
                              <a:pt x="409575" y="66559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1" name="Freeform: Shape 2910">
                        <a:extLst>
                          <a:ext uri="{FF2B5EF4-FFF2-40B4-BE49-F238E27FC236}">
                            <a16:creationId xmlns:a16="http://schemas.microsoft.com/office/drawing/2014/main" id="{5AE17372-5382-7A52-A3BC-992A9C37FBBC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8751422">
                        <a:off x="12926266" y="7856456"/>
                        <a:ext cx="85070" cy="49321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475 w 65151"/>
                          <a:gd name="connsiteY0" fmla="*/ 5841 h 42065"/>
                          <a:gd name="connsiteX1" fmla="*/ 63544 w 65151"/>
                          <a:gd name="connsiteY1" fmla="*/ 0 h 42065"/>
                          <a:gd name="connsiteX0" fmla="*/ 433 w 73750"/>
                          <a:gd name="connsiteY0" fmla="*/ 967 h 39298"/>
                          <a:gd name="connsiteX1" fmla="*/ 72280 w 73750"/>
                          <a:gd name="connsiteY1" fmla="*/ 0 h 39298"/>
                          <a:gd name="connsiteX0" fmla="*/ 406 w 80074"/>
                          <a:gd name="connsiteY0" fmla="*/ 0 h 41660"/>
                          <a:gd name="connsiteX1" fmla="*/ 78691 w 80074"/>
                          <a:gd name="connsiteY1" fmla="*/ 6053 h 41660"/>
                          <a:gd name="connsiteX0" fmla="*/ 388 w 84871"/>
                          <a:gd name="connsiteY0" fmla="*/ 2725 h 40277"/>
                          <a:gd name="connsiteX1" fmla="*/ 83547 w 84871"/>
                          <a:gd name="connsiteY1" fmla="*/ 0 h 40277"/>
                          <a:gd name="connsiteX0" fmla="*/ 384 w 85070"/>
                          <a:gd name="connsiteY0" fmla="*/ 2725 h 49321"/>
                          <a:gd name="connsiteX1" fmla="*/ 83543 w 85070"/>
                          <a:gd name="connsiteY1" fmla="*/ 0 h 493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85070" h="49321">
                            <a:moveTo>
                              <a:pt x="384" y="2725"/>
                            </a:moveTo>
                            <a:cubicBezTo>
                              <a:pt x="-7147" y="60355"/>
                              <a:pt x="98925" y="70164"/>
                              <a:pt x="83543" y="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2" name="Freeform: Shape 2911">
                        <a:extLst>
                          <a:ext uri="{FF2B5EF4-FFF2-40B4-BE49-F238E27FC236}">
                            <a16:creationId xmlns:a16="http://schemas.microsoft.com/office/drawing/2014/main" id="{98C01370-CA12-481A-8371-D85E0897F6D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4696064">
                        <a:off x="12477079" y="7802243"/>
                        <a:ext cx="51623" cy="44520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73703"/>
                          <a:gd name="connsiteY0" fmla="*/ 33659 h 57884"/>
                          <a:gd name="connsiteX1" fmla="*/ 70091 w 73703"/>
                          <a:gd name="connsiteY1" fmla="*/ 57884 h 57884"/>
                          <a:gd name="connsiteX0" fmla="*/ 0 w 73864"/>
                          <a:gd name="connsiteY0" fmla="*/ 31331 h 55556"/>
                          <a:gd name="connsiteX1" fmla="*/ 70091 w 73864"/>
                          <a:gd name="connsiteY1" fmla="*/ 55556 h 55556"/>
                          <a:gd name="connsiteX0" fmla="*/ 0 w 71303"/>
                          <a:gd name="connsiteY0" fmla="*/ 26943 h 51168"/>
                          <a:gd name="connsiteX1" fmla="*/ 70091 w 71303"/>
                          <a:gd name="connsiteY1" fmla="*/ 51168 h 51168"/>
                          <a:gd name="connsiteX0" fmla="*/ 0 w 71230"/>
                          <a:gd name="connsiteY0" fmla="*/ 21872 h 46097"/>
                          <a:gd name="connsiteX1" fmla="*/ 70091 w 71230"/>
                          <a:gd name="connsiteY1" fmla="*/ 46097 h 46097"/>
                          <a:gd name="connsiteX0" fmla="*/ 0 w 51623"/>
                          <a:gd name="connsiteY0" fmla="*/ 22614 h 44520"/>
                          <a:gd name="connsiteX1" fmla="*/ 50145 w 51623"/>
                          <a:gd name="connsiteY1" fmla="*/ 44520 h 445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51623" h="44520">
                            <a:moveTo>
                              <a:pt x="0" y="22614"/>
                            </a:moveTo>
                            <a:cubicBezTo>
                              <a:pt x="2647" y="-18436"/>
                              <a:pt x="61619" y="922"/>
                              <a:pt x="50145" y="44520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3" name="Freeform: Shape 2912">
                        <a:extLst>
                          <a:ext uri="{FF2B5EF4-FFF2-40B4-BE49-F238E27FC236}">
                            <a16:creationId xmlns:a16="http://schemas.microsoft.com/office/drawing/2014/main" id="{EEB46E4C-A879-F965-702D-59EE0694C761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522199" y="7777501"/>
                        <a:ext cx="295275" cy="13947"/>
                      </a:xfrm>
                      <a:custGeom>
                        <a:avLst/>
                        <a:gdLst>
                          <a:gd name="connsiteX0" fmla="*/ 0 w 523875"/>
                          <a:gd name="connsiteY0" fmla="*/ 0 h 66675"/>
                          <a:gd name="connsiteX1" fmla="*/ 523875 w 523875"/>
                          <a:gd name="connsiteY1" fmla="*/ 66675 h 66675"/>
                          <a:gd name="connsiteX0" fmla="*/ 0 w 523875"/>
                          <a:gd name="connsiteY0" fmla="*/ 13487 h 80162"/>
                          <a:gd name="connsiteX1" fmla="*/ 523875 w 523875"/>
                          <a:gd name="connsiteY1" fmla="*/ 80162 h 80162"/>
                          <a:gd name="connsiteX0" fmla="*/ 0 w 482600"/>
                          <a:gd name="connsiteY0" fmla="*/ 12005 h 94555"/>
                          <a:gd name="connsiteX1" fmla="*/ 482600 w 482600"/>
                          <a:gd name="connsiteY1" fmla="*/ 94555 h 94555"/>
                          <a:gd name="connsiteX0" fmla="*/ 0 w 482600"/>
                          <a:gd name="connsiteY0" fmla="*/ 15763 h 98313"/>
                          <a:gd name="connsiteX1" fmla="*/ 482600 w 482600"/>
                          <a:gd name="connsiteY1" fmla="*/ 98313 h 98313"/>
                          <a:gd name="connsiteX0" fmla="*/ 0 w 482600"/>
                          <a:gd name="connsiteY0" fmla="*/ 18935 h 101485"/>
                          <a:gd name="connsiteX1" fmla="*/ 482600 w 482600"/>
                          <a:gd name="connsiteY1" fmla="*/ 101485 h 101485"/>
                          <a:gd name="connsiteX0" fmla="*/ 0 w 412750"/>
                          <a:gd name="connsiteY0" fmla="*/ 24744 h 81894"/>
                          <a:gd name="connsiteX1" fmla="*/ 412750 w 412750"/>
                          <a:gd name="connsiteY1" fmla="*/ 81894 h 81894"/>
                          <a:gd name="connsiteX0" fmla="*/ 0 w 412750"/>
                          <a:gd name="connsiteY0" fmla="*/ 20661 h 77811"/>
                          <a:gd name="connsiteX1" fmla="*/ 412750 w 412750"/>
                          <a:gd name="connsiteY1" fmla="*/ 77811 h 77811"/>
                          <a:gd name="connsiteX0" fmla="*/ 0 w 412750"/>
                          <a:gd name="connsiteY0" fmla="*/ 13669 h 70819"/>
                          <a:gd name="connsiteX1" fmla="*/ 412750 w 412750"/>
                          <a:gd name="connsiteY1" fmla="*/ 70819 h 70819"/>
                          <a:gd name="connsiteX0" fmla="*/ 0 w 412750"/>
                          <a:gd name="connsiteY0" fmla="*/ 14259 h 71409"/>
                          <a:gd name="connsiteX1" fmla="*/ 412750 w 412750"/>
                          <a:gd name="connsiteY1" fmla="*/ 71409 h 71409"/>
                          <a:gd name="connsiteX0" fmla="*/ 0 w 412750"/>
                          <a:gd name="connsiteY0" fmla="*/ 18473 h 59748"/>
                          <a:gd name="connsiteX1" fmla="*/ 412750 w 412750"/>
                          <a:gd name="connsiteY1" fmla="*/ 59748 h 59748"/>
                          <a:gd name="connsiteX0" fmla="*/ 0 w 409575"/>
                          <a:gd name="connsiteY0" fmla="*/ 15759 h 66559"/>
                          <a:gd name="connsiteX1" fmla="*/ 409575 w 409575"/>
                          <a:gd name="connsiteY1" fmla="*/ 66559 h 66559"/>
                          <a:gd name="connsiteX0" fmla="*/ 0 w 400050"/>
                          <a:gd name="connsiteY0" fmla="*/ 23101 h 51676"/>
                          <a:gd name="connsiteX1" fmla="*/ 400050 w 400050"/>
                          <a:gd name="connsiteY1" fmla="*/ 51676 h 51676"/>
                          <a:gd name="connsiteX0" fmla="*/ 0 w 400050"/>
                          <a:gd name="connsiteY0" fmla="*/ 18318 h 46893"/>
                          <a:gd name="connsiteX1" fmla="*/ 400050 w 400050"/>
                          <a:gd name="connsiteY1" fmla="*/ 46893 h 46893"/>
                          <a:gd name="connsiteX0" fmla="*/ 0 w 361950"/>
                          <a:gd name="connsiteY0" fmla="*/ 26193 h 35718"/>
                          <a:gd name="connsiteX1" fmla="*/ 361950 w 361950"/>
                          <a:gd name="connsiteY1" fmla="*/ 35718 h 35718"/>
                          <a:gd name="connsiteX0" fmla="*/ 0 w 361950"/>
                          <a:gd name="connsiteY0" fmla="*/ 22739 h 32264"/>
                          <a:gd name="connsiteX1" fmla="*/ 361950 w 361950"/>
                          <a:gd name="connsiteY1" fmla="*/ 32264 h 32264"/>
                          <a:gd name="connsiteX0" fmla="*/ 0 w 361950"/>
                          <a:gd name="connsiteY0" fmla="*/ 15631 h 25156"/>
                          <a:gd name="connsiteX1" fmla="*/ 361950 w 361950"/>
                          <a:gd name="connsiteY1" fmla="*/ 25156 h 25156"/>
                          <a:gd name="connsiteX0" fmla="*/ 0 w 304800"/>
                          <a:gd name="connsiteY0" fmla="*/ 25905 h 25905"/>
                          <a:gd name="connsiteX1" fmla="*/ 304800 w 304800"/>
                          <a:gd name="connsiteY1" fmla="*/ 19555 h 25905"/>
                          <a:gd name="connsiteX0" fmla="*/ 0 w 304800"/>
                          <a:gd name="connsiteY0" fmla="*/ 14666 h 14666"/>
                          <a:gd name="connsiteX1" fmla="*/ 304800 w 304800"/>
                          <a:gd name="connsiteY1" fmla="*/ 8316 h 14666"/>
                          <a:gd name="connsiteX0" fmla="*/ 0 w 301625"/>
                          <a:gd name="connsiteY0" fmla="*/ 9162 h 12337"/>
                          <a:gd name="connsiteX1" fmla="*/ 301625 w 301625"/>
                          <a:gd name="connsiteY1" fmla="*/ 12337 h 12337"/>
                          <a:gd name="connsiteX0" fmla="*/ 0 w 301625"/>
                          <a:gd name="connsiteY0" fmla="*/ 10318 h 13493"/>
                          <a:gd name="connsiteX1" fmla="*/ 301625 w 301625"/>
                          <a:gd name="connsiteY1" fmla="*/ 13493 h 13493"/>
                          <a:gd name="connsiteX0" fmla="*/ 0 w 295275"/>
                          <a:gd name="connsiteY0" fmla="*/ 13947 h 13947"/>
                          <a:gd name="connsiteX1" fmla="*/ 295275 w 295275"/>
                          <a:gd name="connsiteY1" fmla="*/ 10772 h 13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95275" h="13947">
                            <a:moveTo>
                              <a:pt x="0" y="13947"/>
                            </a:moveTo>
                            <a:cubicBezTo>
                              <a:pt x="85725" y="1247"/>
                              <a:pt x="174625" y="-8278"/>
                              <a:pt x="295275" y="10772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4" name="Freeform: Shape 2913">
                        <a:extLst>
                          <a:ext uri="{FF2B5EF4-FFF2-40B4-BE49-F238E27FC236}">
                            <a16:creationId xmlns:a16="http://schemas.microsoft.com/office/drawing/2014/main" id="{3F0F7B50-3E96-EE6A-B7EF-1F9116834D9E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6200000">
                        <a:off x="12953207" y="7779737"/>
                        <a:ext cx="48746" cy="64238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412 w 94972"/>
                          <a:gd name="connsiteY0" fmla="*/ 0 h 72361"/>
                          <a:gd name="connsiteX1" fmla="*/ 94972 w 94972"/>
                          <a:gd name="connsiteY1" fmla="*/ 34362 h 72361"/>
                          <a:gd name="connsiteX0" fmla="*/ 2039 w 59893"/>
                          <a:gd name="connsiteY0" fmla="*/ 0 h 62444"/>
                          <a:gd name="connsiteX1" fmla="*/ 59893 w 59893"/>
                          <a:gd name="connsiteY1" fmla="*/ 19271 h 62444"/>
                          <a:gd name="connsiteX0" fmla="*/ 0 w 57854"/>
                          <a:gd name="connsiteY0" fmla="*/ 23701 h 60921"/>
                          <a:gd name="connsiteX1" fmla="*/ 57854 w 57854"/>
                          <a:gd name="connsiteY1" fmla="*/ 42972 h 60921"/>
                          <a:gd name="connsiteX0" fmla="*/ 0 w 64925"/>
                          <a:gd name="connsiteY0" fmla="*/ 50042 h 69313"/>
                          <a:gd name="connsiteX1" fmla="*/ 57854 w 64925"/>
                          <a:gd name="connsiteY1" fmla="*/ 69313 h 69313"/>
                          <a:gd name="connsiteX0" fmla="*/ 0 w 67956"/>
                          <a:gd name="connsiteY0" fmla="*/ 53702 h 63718"/>
                          <a:gd name="connsiteX1" fmla="*/ 61131 w 67956"/>
                          <a:gd name="connsiteY1" fmla="*/ 63718 h 63718"/>
                          <a:gd name="connsiteX0" fmla="*/ 863 w 67235"/>
                          <a:gd name="connsiteY0" fmla="*/ 44354 h 54370"/>
                          <a:gd name="connsiteX1" fmla="*/ 61994 w 67235"/>
                          <a:gd name="connsiteY1" fmla="*/ 54370 h 54370"/>
                          <a:gd name="connsiteX0" fmla="*/ 918 w 65496"/>
                          <a:gd name="connsiteY0" fmla="*/ 40906 h 50922"/>
                          <a:gd name="connsiteX1" fmla="*/ 62049 w 65496"/>
                          <a:gd name="connsiteY1" fmla="*/ 50922 h 50922"/>
                          <a:gd name="connsiteX0" fmla="*/ 912 w 66162"/>
                          <a:gd name="connsiteY0" fmla="*/ 36183 h 58085"/>
                          <a:gd name="connsiteX1" fmla="*/ 62737 w 66162"/>
                          <a:gd name="connsiteY1" fmla="*/ 58085 h 58085"/>
                          <a:gd name="connsiteX0" fmla="*/ 0 w 65747"/>
                          <a:gd name="connsiteY0" fmla="*/ 34505 h 56407"/>
                          <a:gd name="connsiteX1" fmla="*/ 61825 w 65747"/>
                          <a:gd name="connsiteY1" fmla="*/ 56407 h 56407"/>
                          <a:gd name="connsiteX0" fmla="*/ 0 w 66435"/>
                          <a:gd name="connsiteY0" fmla="*/ 31434 h 53336"/>
                          <a:gd name="connsiteX1" fmla="*/ 61825 w 66435"/>
                          <a:gd name="connsiteY1" fmla="*/ 53336 h 53336"/>
                          <a:gd name="connsiteX0" fmla="*/ 0 w 24613"/>
                          <a:gd name="connsiteY0" fmla="*/ 20094 h 83274"/>
                          <a:gd name="connsiteX1" fmla="*/ 14200 w 24613"/>
                          <a:gd name="connsiteY1" fmla="*/ 83274 h 83274"/>
                          <a:gd name="connsiteX0" fmla="*/ 0 w 37313"/>
                          <a:gd name="connsiteY0" fmla="*/ 21198 h 84378"/>
                          <a:gd name="connsiteX1" fmla="*/ 14200 w 37313"/>
                          <a:gd name="connsiteY1" fmla="*/ 84378 h 84378"/>
                          <a:gd name="connsiteX0" fmla="*/ 0 w 54889"/>
                          <a:gd name="connsiteY0" fmla="*/ 25813 h 69946"/>
                          <a:gd name="connsiteX1" fmla="*/ 36425 w 54889"/>
                          <a:gd name="connsiteY1" fmla="*/ 69946 h 69946"/>
                          <a:gd name="connsiteX0" fmla="*/ 0 w 50842"/>
                          <a:gd name="connsiteY0" fmla="*/ 21100 h 65233"/>
                          <a:gd name="connsiteX1" fmla="*/ 36425 w 50842"/>
                          <a:gd name="connsiteY1" fmla="*/ 65233 h 65233"/>
                          <a:gd name="connsiteX0" fmla="*/ 0 w 43039"/>
                          <a:gd name="connsiteY0" fmla="*/ 26587 h 70720"/>
                          <a:gd name="connsiteX1" fmla="*/ 36425 w 43039"/>
                          <a:gd name="connsiteY1" fmla="*/ 70720 h 70720"/>
                          <a:gd name="connsiteX0" fmla="*/ 0 w 48746"/>
                          <a:gd name="connsiteY0" fmla="*/ 29627 h 64238"/>
                          <a:gd name="connsiteX1" fmla="*/ 42775 w 48746"/>
                          <a:gd name="connsiteY1" fmla="*/ 64238 h 642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8746" h="64238">
                            <a:moveTo>
                              <a:pt x="0" y="29627"/>
                            </a:moveTo>
                            <a:cubicBezTo>
                              <a:pt x="18586" y="-21128"/>
                              <a:pt x="65196" y="-4788"/>
                              <a:pt x="42775" y="64238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915" name="Freeform: Shape 2914">
                        <a:extLst>
                          <a:ext uri="{FF2B5EF4-FFF2-40B4-BE49-F238E27FC236}">
                            <a16:creationId xmlns:a16="http://schemas.microsoft.com/office/drawing/2014/main" id="{46F3133D-9C1A-AB8E-9A42-2A14D90A76D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 rot="17011295">
                        <a:off x="12828903" y="7744808"/>
                        <a:ext cx="45625" cy="54135"/>
                      </a:xfrm>
                      <a:custGeom>
                        <a:avLst/>
                        <a:gdLst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190500"/>
                          <a:gd name="connsiteX1" fmla="*/ 633413 w 633413"/>
                          <a:gd name="connsiteY1" fmla="*/ 0 h 190500"/>
                          <a:gd name="connsiteX0" fmla="*/ 0 w 633413"/>
                          <a:gd name="connsiteY0" fmla="*/ 190500 h 214084"/>
                          <a:gd name="connsiteX1" fmla="*/ 633413 w 633413"/>
                          <a:gd name="connsiteY1" fmla="*/ 0 h 214084"/>
                          <a:gd name="connsiteX0" fmla="*/ 0 w 635794"/>
                          <a:gd name="connsiteY0" fmla="*/ 197644 h 218785"/>
                          <a:gd name="connsiteX1" fmla="*/ 635794 w 635794"/>
                          <a:gd name="connsiteY1" fmla="*/ 0 h 218785"/>
                          <a:gd name="connsiteX0" fmla="*/ 0 w 635794"/>
                          <a:gd name="connsiteY0" fmla="*/ 197644 h 206602"/>
                          <a:gd name="connsiteX1" fmla="*/ 635794 w 635794"/>
                          <a:gd name="connsiteY1" fmla="*/ 0 h 206602"/>
                          <a:gd name="connsiteX0" fmla="*/ 0 w 635794"/>
                          <a:gd name="connsiteY0" fmla="*/ 197644 h 208710"/>
                          <a:gd name="connsiteX1" fmla="*/ 635794 w 635794"/>
                          <a:gd name="connsiteY1" fmla="*/ 0 h 208710"/>
                          <a:gd name="connsiteX0" fmla="*/ 0 w 635794"/>
                          <a:gd name="connsiteY0" fmla="*/ 197644 h 209172"/>
                          <a:gd name="connsiteX1" fmla="*/ 635794 w 635794"/>
                          <a:gd name="connsiteY1" fmla="*/ 0 h 209172"/>
                          <a:gd name="connsiteX0" fmla="*/ 0 w 635794"/>
                          <a:gd name="connsiteY0" fmla="*/ 197644 h 211667"/>
                          <a:gd name="connsiteX1" fmla="*/ 635794 w 635794"/>
                          <a:gd name="connsiteY1" fmla="*/ 0 h 211667"/>
                          <a:gd name="connsiteX0" fmla="*/ 0 w 635794"/>
                          <a:gd name="connsiteY0" fmla="*/ 197644 h 213306"/>
                          <a:gd name="connsiteX1" fmla="*/ 635794 w 635794"/>
                          <a:gd name="connsiteY1" fmla="*/ 0 h 213306"/>
                          <a:gd name="connsiteX0" fmla="*/ 0 w 596669"/>
                          <a:gd name="connsiteY0" fmla="*/ 254994 h 260261"/>
                          <a:gd name="connsiteX1" fmla="*/ 596669 w 596669"/>
                          <a:gd name="connsiteY1" fmla="*/ 0 h 260261"/>
                          <a:gd name="connsiteX0" fmla="*/ 0 w 601931"/>
                          <a:gd name="connsiteY0" fmla="*/ 262934 h 267500"/>
                          <a:gd name="connsiteX1" fmla="*/ 601931 w 601931"/>
                          <a:gd name="connsiteY1" fmla="*/ 0 h 267500"/>
                          <a:gd name="connsiteX0" fmla="*/ 0 w 593368"/>
                          <a:gd name="connsiteY0" fmla="*/ 254324 h 259656"/>
                          <a:gd name="connsiteX1" fmla="*/ 593368 w 593368"/>
                          <a:gd name="connsiteY1" fmla="*/ 0 h 259656"/>
                          <a:gd name="connsiteX0" fmla="*/ 0 w 593368"/>
                          <a:gd name="connsiteY0" fmla="*/ 254324 h 256301"/>
                          <a:gd name="connsiteX1" fmla="*/ 593368 w 593368"/>
                          <a:gd name="connsiteY1" fmla="*/ 0 h 256301"/>
                          <a:gd name="connsiteX0" fmla="*/ 0 w 1311838"/>
                          <a:gd name="connsiteY0" fmla="*/ 0 h 273740"/>
                          <a:gd name="connsiteX1" fmla="*/ 1311838 w 1311838"/>
                          <a:gd name="connsiteY1" fmla="*/ 187493 h 273740"/>
                          <a:gd name="connsiteX0" fmla="*/ 0 w 1311838"/>
                          <a:gd name="connsiteY0" fmla="*/ 0 h 308938"/>
                          <a:gd name="connsiteX1" fmla="*/ 1311838 w 1311838"/>
                          <a:gd name="connsiteY1" fmla="*/ 187493 h 308938"/>
                          <a:gd name="connsiteX0" fmla="*/ 0 w 1311838"/>
                          <a:gd name="connsiteY0" fmla="*/ 0 h 443226"/>
                          <a:gd name="connsiteX1" fmla="*/ 1311838 w 1311838"/>
                          <a:gd name="connsiteY1" fmla="*/ 187493 h 443226"/>
                          <a:gd name="connsiteX0" fmla="*/ 0 w 1309160"/>
                          <a:gd name="connsiteY0" fmla="*/ 0 h 433364"/>
                          <a:gd name="connsiteX1" fmla="*/ 1309160 w 1309160"/>
                          <a:gd name="connsiteY1" fmla="*/ 174291 h 433364"/>
                          <a:gd name="connsiteX0" fmla="*/ 0 w 1309160"/>
                          <a:gd name="connsiteY0" fmla="*/ 0 h 461023"/>
                          <a:gd name="connsiteX1" fmla="*/ 1309160 w 1309160"/>
                          <a:gd name="connsiteY1" fmla="*/ 174291 h 461023"/>
                          <a:gd name="connsiteX0" fmla="*/ 0 w 1309160"/>
                          <a:gd name="connsiteY0" fmla="*/ 0 h 449537"/>
                          <a:gd name="connsiteX1" fmla="*/ 1309160 w 1309160"/>
                          <a:gd name="connsiteY1" fmla="*/ 174291 h 449537"/>
                          <a:gd name="connsiteX0" fmla="*/ 0 w 1309160"/>
                          <a:gd name="connsiteY0" fmla="*/ 0 h 445507"/>
                          <a:gd name="connsiteX1" fmla="*/ 1309160 w 1309160"/>
                          <a:gd name="connsiteY1" fmla="*/ 174291 h 445507"/>
                          <a:gd name="connsiteX0" fmla="*/ 0 w 1309160"/>
                          <a:gd name="connsiteY0" fmla="*/ 0 h 444436"/>
                          <a:gd name="connsiteX1" fmla="*/ 1309160 w 1309160"/>
                          <a:gd name="connsiteY1" fmla="*/ 174291 h 444436"/>
                          <a:gd name="connsiteX0" fmla="*/ 0 w 1309160"/>
                          <a:gd name="connsiteY0" fmla="*/ 0 h 448577"/>
                          <a:gd name="connsiteX1" fmla="*/ 1309160 w 1309160"/>
                          <a:gd name="connsiteY1" fmla="*/ 174291 h 448577"/>
                          <a:gd name="connsiteX0" fmla="*/ 0 w 1309160"/>
                          <a:gd name="connsiteY0" fmla="*/ 0 h 442428"/>
                          <a:gd name="connsiteX1" fmla="*/ 1309160 w 1309160"/>
                          <a:gd name="connsiteY1" fmla="*/ 174291 h 442428"/>
                          <a:gd name="connsiteX0" fmla="*/ 0 w 1309160"/>
                          <a:gd name="connsiteY0" fmla="*/ 0 h 439048"/>
                          <a:gd name="connsiteX1" fmla="*/ 1309160 w 1309160"/>
                          <a:gd name="connsiteY1" fmla="*/ 174291 h 439048"/>
                          <a:gd name="connsiteX0" fmla="*/ 0 w 1309160"/>
                          <a:gd name="connsiteY0" fmla="*/ 0 h 441334"/>
                          <a:gd name="connsiteX1" fmla="*/ 1309160 w 1309160"/>
                          <a:gd name="connsiteY1" fmla="*/ 174291 h 441334"/>
                          <a:gd name="connsiteX0" fmla="*/ 0 w 1444261"/>
                          <a:gd name="connsiteY0" fmla="*/ 404633 h 545042"/>
                          <a:gd name="connsiteX1" fmla="*/ 1444261 w 1444261"/>
                          <a:gd name="connsiteY1" fmla="*/ 0 h 545042"/>
                          <a:gd name="connsiteX0" fmla="*/ 0 w 1059556"/>
                          <a:gd name="connsiteY0" fmla="*/ 759542 h 837779"/>
                          <a:gd name="connsiteX1" fmla="*/ 1059556 w 1059556"/>
                          <a:gd name="connsiteY1" fmla="*/ 0 h 837779"/>
                          <a:gd name="connsiteX0" fmla="*/ 0 w 1059556"/>
                          <a:gd name="connsiteY0" fmla="*/ 759542 h 767469"/>
                          <a:gd name="connsiteX1" fmla="*/ 1059556 w 1059556"/>
                          <a:gd name="connsiteY1" fmla="*/ 0 h 767469"/>
                          <a:gd name="connsiteX0" fmla="*/ 0 w 1084389"/>
                          <a:gd name="connsiteY0" fmla="*/ 759542 h 772548"/>
                          <a:gd name="connsiteX1" fmla="*/ 1059556 w 1084389"/>
                          <a:gd name="connsiteY1" fmla="*/ 0 h 772548"/>
                          <a:gd name="connsiteX0" fmla="*/ 0 w 1086449"/>
                          <a:gd name="connsiteY0" fmla="*/ 759542 h 857903"/>
                          <a:gd name="connsiteX1" fmla="*/ 1059556 w 1086449"/>
                          <a:gd name="connsiteY1" fmla="*/ 0 h 857903"/>
                          <a:gd name="connsiteX0" fmla="*/ 0 w 1100053"/>
                          <a:gd name="connsiteY0" fmla="*/ 724577 h 828233"/>
                          <a:gd name="connsiteX1" fmla="*/ 1073521 w 1100053"/>
                          <a:gd name="connsiteY1" fmla="*/ 0 h 828233"/>
                          <a:gd name="connsiteX0" fmla="*/ 0 w 1100498"/>
                          <a:gd name="connsiteY0" fmla="*/ 724577 h 818743"/>
                          <a:gd name="connsiteX1" fmla="*/ 1073521 w 1100498"/>
                          <a:gd name="connsiteY1" fmla="*/ 0 h 818743"/>
                          <a:gd name="connsiteX0" fmla="*/ 0 w 1138514"/>
                          <a:gd name="connsiteY0" fmla="*/ 710155 h 806580"/>
                          <a:gd name="connsiteX1" fmla="*/ 1112528 w 1138514"/>
                          <a:gd name="connsiteY1" fmla="*/ 0 h 806580"/>
                          <a:gd name="connsiteX0" fmla="*/ 0 w 1127992"/>
                          <a:gd name="connsiteY0" fmla="*/ 710155 h 799760"/>
                          <a:gd name="connsiteX1" fmla="*/ 1112528 w 1127992"/>
                          <a:gd name="connsiteY1" fmla="*/ 0 h 799760"/>
                          <a:gd name="connsiteX0" fmla="*/ 0 w 1134338"/>
                          <a:gd name="connsiteY0" fmla="*/ 710155 h 797653"/>
                          <a:gd name="connsiteX1" fmla="*/ 1112528 w 1134338"/>
                          <a:gd name="connsiteY1" fmla="*/ 0 h 797653"/>
                          <a:gd name="connsiteX0" fmla="*/ 0 w 1137687"/>
                          <a:gd name="connsiteY0" fmla="*/ 710155 h 792383"/>
                          <a:gd name="connsiteX1" fmla="*/ 1112528 w 1137687"/>
                          <a:gd name="connsiteY1" fmla="*/ 0 h 792383"/>
                          <a:gd name="connsiteX0" fmla="*/ 0 w 1131269"/>
                          <a:gd name="connsiteY0" fmla="*/ 700231 h 783707"/>
                          <a:gd name="connsiteX1" fmla="*/ 1105952 w 1131269"/>
                          <a:gd name="connsiteY1" fmla="*/ 0 h 783707"/>
                          <a:gd name="connsiteX0" fmla="*/ 0 w 1130713"/>
                          <a:gd name="connsiteY0" fmla="*/ 700231 h 800428"/>
                          <a:gd name="connsiteX1" fmla="*/ 1105952 w 1130713"/>
                          <a:gd name="connsiteY1" fmla="*/ 0 h 800428"/>
                          <a:gd name="connsiteX0" fmla="*/ 0 w 1128167"/>
                          <a:gd name="connsiteY0" fmla="*/ 687675 h 789618"/>
                          <a:gd name="connsiteX1" fmla="*/ 1103346 w 1128167"/>
                          <a:gd name="connsiteY1" fmla="*/ 0 h 789618"/>
                          <a:gd name="connsiteX0" fmla="*/ 0 w 1133354"/>
                          <a:gd name="connsiteY0" fmla="*/ 678444 h 781705"/>
                          <a:gd name="connsiteX1" fmla="*/ 1108655 w 1133354"/>
                          <a:gd name="connsiteY1" fmla="*/ 0 h 781705"/>
                          <a:gd name="connsiteX0" fmla="*/ 0 w 1133635"/>
                          <a:gd name="connsiteY0" fmla="*/ 678444 h 772122"/>
                          <a:gd name="connsiteX1" fmla="*/ 1108655 w 1133635"/>
                          <a:gd name="connsiteY1" fmla="*/ 0 h 772122"/>
                          <a:gd name="connsiteX0" fmla="*/ 0 w 1106610"/>
                          <a:gd name="connsiteY0" fmla="*/ 662517 h 758462"/>
                          <a:gd name="connsiteX1" fmla="*/ 1080961 w 1106610"/>
                          <a:gd name="connsiteY1" fmla="*/ 0 h 758462"/>
                          <a:gd name="connsiteX0" fmla="*/ 0 w 1100735"/>
                          <a:gd name="connsiteY0" fmla="*/ 662517 h 754763"/>
                          <a:gd name="connsiteX1" fmla="*/ 1080961 w 1100735"/>
                          <a:gd name="connsiteY1" fmla="*/ 0 h 754763"/>
                          <a:gd name="connsiteX0" fmla="*/ 0 w 1087588"/>
                          <a:gd name="connsiteY0" fmla="*/ 662517 h 763830"/>
                          <a:gd name="connsiteX1" fmla="*/ 1080961 w 1087588"/>
                          <a:gd name="connsiteY1" fmla="*/ 0 h 763830"/>
                          <a:gd name="connsiteX0" fmla="*/ 0 w 1091674"/>
                          <a:gd name="connsiteY0" fmla="*/ 662517 h 763072"/>
                          <a:gd name="connsiteX1" fmla="*/ 1080961 w 1091674"/>
                          <a:gd name="connsiteY1" fmla="*/ 0 h 763072"/>
                          <a:gd name="connsiteX0" fmla="*/ 0 w 1089657"/>
                          <a:gd name="connsiteY0" fmla="*/ 662517 h 770307"/>
                          <a:gd name="connsiteX1" fmla="*/ 1080961 w 1089657"/>
                          <a:gd name="connsiteY1" fmla="*/ 0 h 770307"/>
                          <a:gd name="connsiteX0" fmla="*/ 0 w 1118056"/>
                          <a:gd name="connsiteY0" fmla="*/ 563530 h 690989"/>
                          <a:gd name="connsiteX1" fmla="*/ 1109635 w 1118056"/>
                          <a:gd name="connsiteY1" fmla="*/ 0 h 690989"/>
                          <a:gd name="connsiteX0" fmla="*/ 0 w 1118277"/>
                          <a:gd name="connsiteY0" fmla="*/ 563530 h 667600"/>
                          <a:gd name="connsiteX1" fmla="*/ 1109635 w 1118277"/>
                          <a:gd name="connsiteY1" fmla="*/ 0 h 667600"/>
                          <a:gd name="connsiteX0" fmla="*/ 0 w 1098791"/>
                          <a:gd name="connsiteY0" fmla="*/ 516584 h 631811"/>
                          <a:gd name="connsiteX1" fmla="*/ 1089953 w 1098791"/>
                          <a:gd name="connsiteY1" fmla="*/ 0 h 631811"/>
                          <a:gd name="connsiteX0" fmla="*/ 0 w 1089953"/>
                          <a:gd name="connsiteY0" fmla="*/ 516584 h 611980"/>
                          <a:gd name="connsiteX1" fmla="*/ 1089953 w 1089953"/>
                          <a:gd name="connsiteY1" fmla="*/ 0 h 611980"/>
                          <a:gd name="connsiteX0" fmla="*/ 0 w 1089953"/>
                          <a:gd name="connsiteY0" fmla="*/ 516584 h 613620"/>
                          <a:gd name="connsiteX1" fmla="*/ 1089953 w 1089953"/>
                          <a:gd name="connsiteY1" fmla="*/ 0 h 613620"/>
                          <a:gd name="connsiteX0" fmla="*/ 0 w 1089953"/>
                          <a:gd name="connsiteY0" fmla="*/ 516584 h 615178"/>
                          <a:gd name="connsiteX1" fmla="*/ 1089953 w 1089953"/>
                          <a:gd name="connsiteY1" fmla="*/ 0 h 615178"/>
                          <a:gd name="connsiteX0" fmla="*/ 0 w 1083998"/>
                          <a:gd name="connsiteY0" fmla="*/ 520529 h 618302"/>
                          <a:gd name="connsiteX1" fmla="*/ 1083998 w 1083998"/>
                          <a:gd name="connsiteY1" fmla="*/ 0 h 618302"/>
                          <a:gd name="connsiteX0" fmla="*/ 0 w 1083998"/>
                          <a:gd name="connsiteY0" fmla="*/ 520529 h 619382"/>
                          <a:gd name="connsiteX1" fmla="*/ 1083998 w 1083998"/>
                          <a:gd name="connsiteY1" fmla="*/ 0 h 619382"/>
                          <a:gd name="connsiteX0" fmla="*/ 0 w 1083998"/>
                          <a:gd name="connsiteY0" fmla="*/ 520529 h 620111"/>
                          <a:gd name="connsiteX1" fmla="*/ 1083998 w 1083998"/>
                          <a:gd name="connsiteY1" fmla="*/ 0 h 620111"/>
                          <a:gd name="connsiteX0" fmla="*/ 0 w 1080029"/>
                          <a:gd name="connsiteY0" fmla="*/ 523160 h 622188"/>
                          <a:gd name="connsiteX1" fmla="*/ 1080029 w 1080029"/>
                          <a:gd name="connsiteY1" fmla="*/ 0 h 622188"/>
                          <a:gd name="connsiteX0" fmla="*/ 0 w 1066876"/>
                          <a:gd name="connsiteY0" fmla="*/ 503309 h 606639"/>
                          <a:gd name="connsiteX1" fmla="*/ 1066876 w 1066876"/>
                          <a:gd name="connsiteY1" fmla="*/ 0 h 606639"/>
                          <a:gd name="connsiteX0" fmla="*/ 0 w 1066876"/>
                          <a:gd name="connsiteY0" fmla="*/ 503309 h 601285"/>
                          <a:gd name="connsiteX1" fmla="*/ 1066876 w 1066876"/>
                          <a:gd name="connsiteY1" fmla="*/ 0 h 601285"/>
                          <a:gd name="connsiteX0" fmla="*/ 0 w 1066876"/>
                          <a:gd name="connsiteY0" fmla="*/ 503309 h 602010"/>
                          <a:gd name="connsiteX1" fmla="*/ 1066876 w 1066876"/>
                          <a:gd name="connsiteY1" fmla="*/ 0 h 602010"/>
                          <a:gd name="connsiteX0" fmla="*/ 0 w 1062930"/>
                          <a:gd name="connsiteY0" fmla="*/ 497353 h 597319"/>
                          <a:gd name="connsiteX1" fmla="*/ 1062930 w 1062930"/>
                          <a:gd name="connsiteY1" fmla="*/ 0 h 597319"/>
                          <a:gd name="connsiteX0" fmla="*/ 0 w 1034304"/>
                          <a:gd name="connsiteY0" fmla="*/ 816267 h 872946"/>
                          <a:gd name="connsiteX1" fmla="*/ 1034304 w 1034304"/>
                          <a:gd name="connsiteY1" fmla="*/ 0 h 872946"/>
                          <a:gd name="connsiteX0" fmla="*/ 0 w 1034304"/>
                          <a:gd name="connsiteY0" fmla="*/ 820557 h 849348"/>
                          <a:gd name="connsiteX1" fmla="*/ 1034304 w 1034304"/>
                          <a:gd name="connsiteY1" fmla="*/ 4290 h 849348"/>
                          <a:gd name="connsiteX0" fmla="*/ 0 w 162807"/>
                          <a:gd name="connsiteY0" fmla="*/ 7011 h 90567"/>
                          <a:gd name="connsiteX1" fmla="*/ 148302 w 162807"/>
                          <a:gd name="connsiteY1" fmla="*/ 14801 h 90567"/>
                          <a:gd name="connsiteX0" fmla="*/ 34953 w 183255"/>
                          <a:gd name="connsiteY0" fmla="*/ 19650 h 35274"/>
                          <a:gd name="connsiteX1" fmla="*/ 183255 w 183255"/>
                          <a:gd name="connsiteY1" fmla="*/ 27440 h 35274"/>
                          <a:gd name="connsiteX0" fmla="*/ 78040 w 145101"/>
                          <a:gd name="connsiteY0" fmla="*/ 21696 h 37088"/>
                          <a:gd name="connsiteX1" fmla="*/ 145101 w 145101"/>
                          <a:gd name="connsiteY1" fmla="*/ 27071 h 37088"/>
                          <a:gd name="connsiteX0" fmla="*/ 3764 w 70825"/>
                          <a:gd name="connsiteY0" fmla="*/ 0 h 52472"/>
                          <a:gd name="connsiteX1" fmla="*/ 70825 w 70825"/>
                          <a:gd name="connsiteY1" fmla="*/ 5375 h 52472"/>
                          <a:gd name="connsiteX0" fmla="*/ 3433 w 80395"/>
                          <a:gd name="connsiteY0" fmla="*/ 0 h 51341"/>
                          <a:gd name="connsiteX1" fmla="*/ 80395 w 80395"/>
                          <a:gd name="connsiteY1" fmla="*/ 3366 h 51341"/>
                          <a:gd name="connsiteX0" fmla="*/ 3558 w 76551"/>
                          <a:gd name="connsiteY0" fmla="*/ 0 h 49895"/>
                          <a:gd name="connsiteX1" fmla="*/ 76551 w 76551"/>
                          <a:gd name="connsiteY1" fmla="*/ 736 h 49895"/>
                          <a:gd name="connsiteX0" fmla="*/ 1716 w 74709"/>
                          <a:gd name="connsiteY0" fmla="*/ 0 h 51772"/>
                          <a:gd name="connsiteX1" fmla="*/ 74709 w 74709"/>
                          <a:gd name="connsiteY1" fmla="*/ 736 h 51772"/>
                          <a:gd name="connsiteX0" fmla="*/ 1915 w 64984"/>
                          <a:gd name="connsiteY0" fmla="*/ 5841 h 54266"/>
                          <a:gd name="connsiteX1" fmla="*/ 64984 w 64984"/>
                          <a:gd name="connsiteY1" fmla="*/ 0 h 54266"/>
                          <a:gd name="connsiteX0" fmla="*/ 30 w 63099"/>
                          <a:gd name="connsiteY0" fmla="*/ 5841 h 53254"/>
                          <a:gd name="connsiteX1" fmla="*/ 63099 w 63099"/>
                          <a:gd name="connsiteY1" fmla="*/ 0 h 53254"/>
                          <a:gd name="connsiteX0" fmla="*/ 24 w 64804"/>
                          <a:gd name="connsiteY0" fmla="*/ 5841 h 52010"/>
                          <a:gd name="connsiteX1" fmla="*/ 63093 w 64804"/>
                          <a:gd name="connsiteY1" fmla="*/ 0 h 52010"/>
                          <a:gd name="connsiteX0" fmla="*/ 26 w 63346"/>
                          <a:gd name="connsiteY0" fmla="*/ 5841 h 50808"/>
                          <a:gd name="connsiteX1" fmla="*/ 63095 w 63346"/>
                          <a:gd name="connsiteY1" fmla="*/ 0 h 50808"/>
                          <a:gd name="connsiteX0" fmla="*/ 25 w 64169"/>
                          <a:gd name="connsiteY0" fmla="*/ 5841 h 52257"/>
                          <a:gd name="connsiteX1" fmla="*/ 63094 w 64169"/>
                          <a:gd name="connsiteY1" fmla="*/ 0 h 52257"/>
                          <a:gd name="connsiteX0" fmla="*/ 492 w 64565"/>
                          <a:gd name="connsiteY0" fmla="*/ 5841 h 50770"/>
                          <a:gd name="connsiteX1" fmla="*/ 63561 w 64565"/>
                          <a:gd name="connsiteY1" fmla="*/ 0 h 50770"/>
                          <a:gd name="connsiteX0" fmla="*/ 658 w 43332"/>
                          <a:gd name="connsiteY0" fmla="*/ 0 h 55067"/>
                          <a:gd name="connsiteX1" fmla="*/ 42001 w 43332"/>
                          <a:gd name="connsiteY1" fmla="*/ 12445 h 55067"/>
                          <a:gd name="connsiteX0" fmla="*/ 578 w 45625"/>
                          <a:gd name="connsiteY0" fmla="*/ 0 h 54135"/>
                          <a:gd name="connsiteX1" fmla="*/ 41921 w 45625"/>
                          <a:gd name="connsiteY1" fmla="*/ 12445 h 541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45625" h="54135">
                            <a:moveTo>
                              <a:pt x="578" y="0"/>
                            </a:moveTo>
                            <a:cubicBezTo>
                              <a:pt x="-6953" y="57630"/>
                              <a:pt x="62078" y="80187"/>
                              <a:pt x="41921" y="12445"/>
                            </a:cubicBezTo>
                          </a:path>
                        </a:pathLst>
                      </a:custGeom>
                      <a:noFill/>
                      <a:ln cap="rnd">
                        <a:solidFill>
                          <a:srgbClr val="F89F3E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grpSp>
                    <p:nvGrpSpPr>
                      <p:cNvPr id="3030" name="Group 3029">
                        <a:extLst>
                          <a:ext uri="{FF2B5EF4-FFF2-40B4-BE49-F238E27FC236}">
                            <a16:creationId xmlns:a16="http://schemas.microsoft.com/office/drawing/2014/main" id="{A20C9173-2655-E038-AD55-9FFEC54CAAC5}"/>
                          </a:ext>
                        </a:extLst>
                      </p:cNvPr>
                      <p:cNvGrpSpPr>
                        <a:grpSpLocks noGrp="1" noUngrp="1" noRot="1" noMove="1" noResize="1"/>
                      </p:cNvGrpSpPr>
                      <p:nvPr/>
                    </p:nvGrpSpPr>
                    <p:grpSpPr>
                      <a:xfrm>
                        <a:off x="12671810" y="7671266"/>
                        <a:ext cx="557382" cy="220743"/>
                        <a:chOff x="12671810" y="7671266"/>
                        <a:chExt cx="557382" cy="220743"/>
                      </a:xfrm>
                    </p:grpSpPr>
                    <p:sp>
                      <p:nvSpPr>
                        <p:cNvPr id="2916" name="Freeform: Shape 2915">
                          <a:extLst>
                            <a:ext uri="{FF2B5EF4-FFF2-40B4-BE49-F238E27FC236}">
                              <a16:creationId xmlns:a16="http://schemas.microsoft.com/office/drawing/2014/main" id="{D1039901-0025-8278-9D57-40EE6D51BC57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046717" y="7766118"/>
                          <a:ext cx="70678" cy="125891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160935"/>
                            <a:gd name="connsiteY0" fmla="*/ 403846 h 533215"/>
                            <a:gd name="connsiteX1" fmla="*/ 1160935 w 1160935"/>
                            <a:gd name="connsiteY1" fmla="*/ 0 h 533215"/>
                            <a:gd name="connsiteX0" fmla="*/ 0 w 1166890"/>
                            <a:gd name="connsiteY0" fmla="*/ 399900 h 530472"/>
                            <a:gd name="connsiteX1" fmla="*/ 1166890 w 1166890"/>
                            <a:gd name="connsiteY1" fmla="*/ 0 h 530472"/>
                            <a:gd name="connsiteX0" fmla="*/ 0 w 1208097"/>
                            <a:gd name="connsiteY0" fmla="*/ 543991 h 638786"/>
                            <a:gd name="connsiteX1" fmla="*/ 1208097 w 1208097"/>
                            <a:gd name="connsiteY1" fmla="*/ 0 h 638786"/>
                            <a:gd name="connsiteX0" fmla="*/ 0 w 1201543"/>
                            <a:gd name="connsiteY0" fmla="*/ 525480 h 624022"/>
                            <a:gd name="connsiteX1" fmla="*/ 1201543 w 1201543"/>
                            <a:gd name="connsiteY1" fmla="*/ 0 h 624022"/>
                            <a:gd name="connsiteX0" fmla="*/ 0 w 1201543"/>
                            <a:gd name="connsiteY0" fmla="*/ 525480 h 633585"/>
                            <a:gd name="connsiteX1" fmla="*/ 1201543 w 1201543"/>
                            <a:gd name="connsiteY1" fmla="*/ 0 h 633585"/>
                            <a:gd name="connsiteX0" fmla="*/ 0 w 1203456"/>
                            <a:gd name="connsiteY0" fmla="*/ 549923 h 653049"/>
                            <a:gd name="connsiteX1" fmla="*/ 1203456 w 1203456"/>
                            <a:gd name="connsiteY1" fmla="*/ 0 h 653049"/>
                            <a:gd name="connsiteX0" fmla="*/ 0 w 1203456"/>
                            <a:gd name="connsiteY0" fmla="*/ 549923 h 657883"/>
                            <a:gd name="connsiteX1" fmla="*/ 1203456 w 1203456"/>
                            <a:gd name="connsiteY1" fmla="*/ 0 h 657883"/>
                            <a:gd name="connsiteX0" fmla="*/ 0 w 1203456"/>
                            <a:gd name="connsiteY0" fmla="*/ 549923 h 659720"/>
                            <a:gd name="connsiteX1" fmla="*/ 1203456 w 1203456"/>
                            <a:gd name="connsiteY1" fmla="*/ 0 h 659720"/>
                            <a:gd name="connsiteX0" fmla="*/ 0 w 1212041"/>
                            <a:gd name="connsiteY0" fmla="*/ 549946 h 659739"/>
                            <a:gd name="connsiteX1" fmla="*/ 1212041 w 1212041"/>
                            <a:gd name="connsiteY1" fmla="*/ 0 h 659739"/>
                            <a:gd name="connsiteX0" fmla="*/ 0 w 1212041"/>
                            <a:gd name="connsiteY0" fmla="*/ 549946 h 658024"/>
                            <a:gd name="connsiteX1" fmla="*/ 1212041 w 1212041"/>
                            <a:gd name="connsiteY1" fmla="*/ 0 h 658024"/>
                            <a:gd name="connsiteX0" fmla="*/ 0 w 1205416"/>
                            <a:gd name="connsiteY0" fmla="*/ 557192 h 663767"/>
                            <a:gd name="connsiteX1" fmla="*/ 1205416 w 1205416"/>
                            <a:gd name="connsiteY1" fmla="*/ 0 h 663767"/>
                            <a:gd name="connsiteX0" fmla="*/ 0 w 1215987"/>
                            <a:gd name="connsiteY0" fmla="*/ 555900 h 662741"/>
                            <a:gd name="connsiteX1" fmla="*/ 1215987 w 1215987"/>
                            <a:gd name="connsiteY1" fmla="*/ 0 h 662741"/>
                            <a:gd name="connsiteX0" fmla="*/ 0 w 1209361"/>
                            <a:gd name="connsiteY0" fmla="*/ 563146 h 668510"/>
                            <a:gd name="connsiteX1" fmla="*/ 1209361 w 1209361"/>
                            <a:gd name="connsiteY1" fmla="*/ 0 h 668510"/>
                            <a:gd name="connsiteX0" fmla="*/ 0 w 1215317"/>
                            <a:gd name="connsiteY0" fmla="*/ 559200 h 665364"/>
                            <a:gd name="connsiteX1" fmla="*/ 1215317 w 1215317"/>
                            <a:gd name="connsiteY1" fmla="*/ 0 h 665364"/>
                            <a:gd name="connsiteX0" fmla="*/ 0 w 1209362"/>
                            <a:gd name="connsiteY0" fmla="*/ 563146 h 668510"/>
                            <a:gd name="connsiteX1" fmla="*/ 1209362 w 1209362"/>
                            <a:gd name="connsiteY1" fmla="*/ 0 h 668510"/>
                            <a:gd name="connsiteX0" fmla="*/ 0 w 1209362"/>
                            <a:gd name="connsiteY0" fmla="*/ 563146 h 670897"/>
                            <a:gd name="connsiteX1" fmla="*/ 1209362 w 1209362"/>
                            <a:gd name="connsiteY1" fmla="*/ 0 h 670897"/>
                            <a:gd name="connsiteX0" fmla="*/ 0 w 1209362"/>
                            <a:gd name="connsiteY0" fmla="*/ 563146 h 673719"/>
                            <a:gd name="connsiteX1" fmla="*/ 1209362 w 1209362"/>
                            <a:gd name="connsiteY1" fmla="*/ 0 h 673719"/>
                            <a:gd name="connsiteX0" fmla="*/ 0 w 1209362"/>
                            <a:gd name="connsiteY0" fmla="*/ 563146 h 672119"/>
                            <a:gd name="connsiteX1" fmla="*/ 1209362 w 1209362"/>
                            <a:gd name="connsiteY1" fmla="*/ 0 h 672119"/>
                            <a:gd name="connsiteX0" fmla="*/ 0 w 1208072"/>
                            <a:gd name="connsiteY0" fmla="*/ 552575 h 663815"/>
                            <a:gd name="connsiteX1" fmla="*/ 1208072 w 1208072"/>
                            <a:gd name="connsiteY1" fmla="*/ 0 h 663815"/>
                            <a:gd name="connsiteX0" fmla="*/ 0 w 1208072"/>
                            <a:gd name="connsiteY0" fmla="*/ 552575 h 665075"/>
                            <a:gd name="connsiteX1" fmla="*/ 1208072 w 1208072"/>
                            <a:gd name="connsiteY1" fmla="*/ 0 h 665075"/>
                            <a:gd name="connsiteX0" fmla="*/ 0 w 1210081"/>
                            <a:gd name="connsiteY0" fmla="*/ 542673 h 657393"/>
                            <a:gd name="connsiteX1" fmla="*/ 1210081 w 1210081"/>
                            <a:gd name="connsiteY1" fmla="*/ 0 h 657393"/>
                            <a:gd name="connsiteX0" fmla="*/ 0 w 1211708"/>
                            <a:gd name="connsiteY0" fmla="*/ 670143 h 760619"/>
                            <a:gd name="connsiteX1" fmla="*/ 1211708 w 1211708"/>
                            <a:gd name="connsiteY1" fmla="*/ 0 h 760619"/>
                            <a:gd name="connsiteX0" fmla="*/ 0 w 1211708"/>
                            <a:gd name="connsiteY0" fmla="*/ 670143 h 773488"/>
                            <a:gd name="connsiteX1" fmla="*/ 1211708 w 1211708"/>
                            <a:gd name="connsiteY1" fmla="*/ 0 h 773488"/>
                            <a:gd name="connsiteX0" fmla="*/ 0 w 1211708"/>
                            <a:gd name="connsiteY0" fmla="*/ 670143 h 777134"/>
                            <a:gd name="connsiteX1" fmla="*/ 1211708 w 1211708"/>
                            <a:gd name="connsiteY1" fmla="*/ 0 h 777134"/>
                            <a:gd name="connsiteX0" fmla="*/ 0 w 1211708"/>
                            <a:gd name="connsiteY0" fmla="*/ 670143 h 773828"/>
                            <a:gd name="connsiteX1" fmla="*/ 1211708 w 1211708"/>
                            <a:gd name="connsiteY1" fmla="*/ 0 h 773828"/>
                            <a:gd name="connsiteX0" fmla="*/ 0 w 1211708"/>
                            <a:gd name="connsiteY0" fmla="*/ 670143 h 774840"/>
                            <a:gd name="connsiteX1" fmla="*/ 1211708 w 1211708"/>
                            <a:gd name="connsiteY1" fmla="*/ 0 h 774840"/>
                            <a:gd name="connsiteX0" fmla="*/ 0 w 1152364"/>
                            <a:gd name="connsiteY0" fmla="*/ 160997 h 456847"/>
                            <a:gd name="connsiteX1" fmla="*/ 1152364 w 1152364"/>
                            <a:gd name="connsiteY1" fmla="*/ 0 h 456847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0 w 1187890"/>
                            <a:gd name="connsiteY0" fmla="*/ 160997 h 295923"/>
                            <a:gd name="connsiteX1" fmla="*/ 1152364 w 1187890"/>
                            <a:gd name="connsiteY1" fmla="*/ 0 h 295923"/>
                            <a:gd name="connsiteX0" fmla="*/ 70678 w 298366"/>
                            <a:gd name="connsiteY0" fmla="*/ 125891 h 273050"/>
                            <a:gd name="connsiteX1" fmla="*/ 0 w 298366"/>
                            <a:gd name="connsiteY1" fmla="*/ 0 h 273050"/>
                            <a:gd name="connsiteX0" fmla="*/ 70678 w 115686"/>
                            <a:gd name="connsiteY0" fmla="*/ 125891 h 165639"/>
                            <a:gd name="connsiteX1" fmla="*/ 0 w 115686"/>
                            <a:gd name="connsiteY1" fmla="*/ 0 h 165639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  <a:gd name="connsiteX0" fmla="*/ 70678 w 70678"/>
                            <a:gd name="connsiteY0" fmla="*/ 125891 h 125891"/>
                            <a:gd name="connsiteX1" fmla="*/ 0 w 70678"/>
                            <a:gd name="connsiteY1" fmla="*/ 0 h 12589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0678" h="125891">
                              <a:moveTo>
                                <a:pt x="70678" y="125891"/>
                              </a:moveTo>
                              <a:cubicBezTo>
                                <a:pt x="61591" y="99649"/>
                                <a:pt x="49621" y="63256"/>
                                <a:pt x="0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7" name="Freeform: Shape 2916">
                          <a:extLst>
                            <a:ext uri="{FF2B5EF4-FFF2-40B4-BE49-F238E27FC236}">
                              <a16:creationId xmlns:a16="http://schemas.microsoft.com/office/drawing/2014/main" id="{79B3BD09-6B6A-5C55-1719-4FE8C4AEC8D5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19588166">
                          <a:off x="13150978" y="7831306"/>
                          <a:ext cx="78214" cy="50227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78214" h="50227">
                              <a:moveTo>
                                <a:pt x="0" y="4119"/>
                              </a:moveTo>
                              <a:cubicBezTo>
                                <a:pt x="10963" y="62578"/>
                                <a:pt x="88059" y="69969"/>
                                <a:pt x="77163" y="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8" name="Freeform: Shape 2917">
                          <a:extLst>
                            <a:ext uri="{FF2B5EF4-FFF2-40B4-BE49-F238E27FC236}">
                              <a16:creationId xmlns:a16="http://schemas.microsoft.com/office/drawing/2014/main" id="{71ACAC39-0DFE-82AE-65EB-F5E5E1271E8D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>
                          <a:off x="12728575" y="7673572"/>
                          <a:ext cx="473075" cy="136927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498475"/>
                            <a:gd name="connsiteY0" fmla="*/ 7431 h 118556"/>
                            <a:gd name="connsiteX1" fmla="*/ 498475 w 498475"/>
                            <a:gd name="connsiteY1" fmla="*/ 118556 h 118556"/>
                            <a:gd name="connsiteX0" fmla="*/ 0 w 473075"/>
                            <a:gd name="connsiteY0" fmla="*/ 5991 h 142516"/>
                            <a:gd name="connsiteX1" fmla="*/ 473075 w 473075"/>
                            <a:gd name="connsiteY1" fmla="*/ 142516 h 142516"/>
                            <a:gd name="connsiteX0" fmla="*/ 0 w 473075"/>
                            <a:gd name="connsiteY0" fmla="*/ 372 h 136897"/>
                            <a:gd name="connsiteX1" fmla="*/ 473075 w 473075"/>
                            <a:gd name="connsiteY1" fmla="*/ 136897 h 136897"/>
                            <a:gd name="connsiteX0" fmla="*/ 0 w 473075"/>
                            <a:gd name="connsiteY0" fmla="*/ 402 h 136927"/>
                            <a:gd name="connsiteX1" fmla="*/ 473075 w 473075"/>
                            <a:gd name="connsiteY1" fmla="*/ 136927 h 1369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473075" h="136927">
                              <a:moveTo>
                                <a:pt x="0" y="402"/>
                              </a:moveTo>
                              <a:cubicBezTo>
                                <a:pt x="155575" y="-5948"/>
                                <a:pt x="381000" y="63902"/>
                                <a:pt x="473075" y="136927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19" name="Freeform: Shape 2918">
                          <a:extLst>
                            <a:ext uri="{FF2B5EF4-FFF2-40B4-BE49-F238E27FC236}">
                              <a16:creationId xmlns:a16="http://schemas.microsoft.com/office/drawing/2014/main" id="{9D87DCAE-4B87-76EC-881C-A3C51C64B211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5864808">
                          <a:off x="12664533" y="7678543"/>
                          <a:ext cx="63615" cy="49062"/>
                        </a:xfrm>
                        <a:custGeom>
                          <a:avLst/>
                          <a:gdLst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190500"/>
                            <a:gd name="connsiteX1" fmla="*/ 633413 w 633413"/>
                            <a:gd name="connsiteY1" fmla="*/ 0 h 190500"/>
                            <a:gd name="connsiteX0" fmla="*/ 0 w 633413"/>
                            <a:gd name="connsiteY0" fmla="*/ 190500 h 214084"/>
                            <a:gd name="connsiteX1" fmla="*/ 633413 w 633413"/>
                            <a:gd name="connsiteY1" fmla="*/ 0 h 214084"/>
                            <a:gd name="connsiteX0" fmla="*/ 0 w 635794"/>
                            <a:gd name="connsiteY0" fmla="*/ 197644 h 218785"/>
                            <a:gd name="connsiteX1" fmla="*/ 635794 w 635794"/>
                            <a:gd name="connsiteY1" fmla="*/ 0 h 218785"/>
                            <a:gd name="connsiteX0" fmla="*/ 0 w 635794"/>
                            <a:gd name="connsiteY0" fmla="*/ 197644 h 206602"/>
                            <a:gd name="connsiteX1" fmla="*/ 635794 w 635794"/>
                            <a:gd name="connsiteY1" fmla="*/ 0 h 206602"/>
                            <a:gd name="connsiteX0" fmla="*/ 0 w 635794"/>
                            <a:gd name="connsiteY0" fmla="*/ 197644 h 208710"/>
                            <a:gd name="connsiteX1" fmla="*/ 635794 w 635794"/>
                            <a:gd name="connsiteY1" fmla="*/ 0 h 208710"/>
                            <a:gd name="connsiteX0" fmla="*/ 0 w 635794"/>
                            <a:gd name="connsiteY0" fmla="*/ 197644 h 209172"/>
                            <a:gd name="connsiteX1" fmla="*/ 635794 w 635794"/>
                            <a:gd name="connsiteY1" fmla="*/ 0 h 209172"/>
                            <a:gd name="connsiteX0" fmla="*/ 0 w 635794"/>
                            <a:gd name="connsiteY0" fmla="*/ 197644 h 211667"/>
                            <a:gd name="connsiteX1" fmla="*/ 635794 w 635794"/>
                            <a:gd name="connsiteY1" fmla="*/ 0 h 211667"/>
                            <a:gd name="connsiteX0" fmla="*/ 0 w 635794"/>
                            <a:gd name="connsiteY0" fmla="*/ 197644 h 213306"/>
                            <a:gd name="connsiteX1" fmla="*/ 635794 w 635794"/>
                            <a:gd name="connsiteY1" fmla="*/ 0 h 213306"/>
                            <a:gd name="connsiteX0" fmla="*/ 0 w 596669"/>
                            <a:gd name="connsiteY0" fmla="*/ 254994 h 260261"/>
                            <a:gd name="connsiteX1" fmla="*/ 596669 w 596669"/>
                            <a:gd name="connsiteY1" fmla="*/ 0 h 260261"/>
                            <a:gd name="connsiteX0" fmla="*/ 0 w 601931"/>
                            <a:gd name="connsiteY0" fmla="*/ 262934 h 267500"/>
                            <a:gd name="connsiteX1" fmla="*/ 601931 w 601931"/>
                            <a:gd name="connsiteY1" fmla="*/ 0 h 267500"/>
                            <a:gd name="connsiteX0" fmla="*/ 0 w 593368"/>
                            <a:gd name="connsiteY0" fmla="*/ 254324 h 259656"/>
                            <a:gd name="connsiteX1" fmla="*/ 593368 w 593368"/>
                            <a:gd name="connsiteY1" fmla="*/ 0 h 259656"/>
                            <a:gd name="connsiteX0" fmla="*/ 0 w 593368"/>
                            <a:gd name="connsiteY0" fmla="*/ 254324 h 256301"/>
                            <a:gd name="connsiteX1" fmla="*/ 593368 w 593368"/>
                            <a:gd name="connsiteY1" fmla="*/ 0 h 256301"/>
                            <a:gd name="connsiteX0" fmla="*/ 0 w 1311838"/>
                            <a:gd name="connsiteY0" fmla="*/ 0 h 273740"/>
                            <a:gd name="connsiteX1" fmla="*/ 1311838 w 1311838"/>
                            <a:gd name="connsiteY1" fmla="*/ 187493 h 273740"/>
                            <a:gd name="connsiteX0" fmla="*/ 0 w 1311838"/>
                            <a:gd name="connsiteY0" fmla="*/ 0 h 308938"/>
                            <a:gd name="connsiteX1" fmla="*/ 1311838 w 1311838"/>
                            <a:gd name="connsiteY1" fmla="*/ 187493 h 308938"/>
                            <a:gd name="connsiteX0" fmla="*/ 0 w 1311838"/>
                            <a:gd name="connsiteY0" fmla="*/ 0 h 443226"/>
                            <a:gd name="connsiteX1" fmla="*/ 1311838 w 1311838"/>
                            <a:gd name="connsiteY1" fmla="*/ 187493 h 443226"/>
                            <a:gd name="connsiteX0" fmla="*/ 0 w 1309160"/>
                            <a:gd name="connsiteY0" fmla="*/ 0 h 433364"/>
                            <a:gd name="connsiteX1" fmla="*/ 1309160 w 1309160"/>
                            <a:gd name="connsiteY1" fmla="*/ 174291 h 433364"/>
                            <a:gd name="connsiteX0" fmla="*/ 0 w 1309160"/>
                            <a:gd name="connsiteY0" fmla="*/ 0 h 461023"/>
                            <a:gd name="connsiteX1" fmla="*/ 1309160 w 1309160"/>
                            <a:gd name="connsiteY1" fmla="*/ 174291 h 461023"/>
                            <a:gd name="connsiteX0" fmla="*/ 0 w 1309160"/>
                            <a:gd name="connsiteY0" fmla="*/ 0 h 449537"/>
                            <a:gd name="connsiteX1" fmla="*/ 1309160 w 1309160"/>
                            <a:gd name="connsiteY1" fmla="*/ 174291 h 449537"/>
                            <a:gd name="connsiteX0" fmla="*/ 0 w 1309160"/>
                            <a:gd name="connsiteY0" fmla="*/ 0 h 445507"/>
                            <a:gd name="connsiteX1" fmla="*/ 1309160 w 1309160"/>
                            <a:gd name="connsiteY1" fmla="*/ 174291 h 445507"/>
                            <a:gd name="connsiteX0" fmla="*/ 0 w 1309160"/>
                            <a:gd name="connsiteY0" fmla="*/ 0 h 444436"/>
                            <a:gd name="connsiteX1" fmla="*/ 1309160 w 1309160"/>
                            <a:gd name="connsiteY1" fmla="*/ 174291 h 444436"/>
                            <a:gd name="connsiteX0" fmla="*/ 0 w 1309160"/>
                            <a:gd name="connsiteY0" fmla="*/ 0 h 448577"/>
                            <a:gd name="connsiteX1" fmla="*/ 1309160 w 1309160"/>
                            <a:gd name="connsiteY1" fmla="*/ 174291 h 448577"/>
                            <a:gd name="connsiteX0" fmla="*/ 0 w 1309160"/>
                            <a:gd name="connsiteY0" fmla="*/ 0 h 442428"/>
                            <a:gd name="connsiteX1" fmla="*/ 1309160 w 1309160"/>
                            <a:gd name="connsiteY1" fmla="*/ 174291 h 442428"/>
                            <a:gd name="connsiteX0" fmla="*/ 0 w 1309160"/>
                            <a:gd name="connsiteY0" fmla="*/ 0 h 439048"/>
                            <a:gd name="connsiteX1" fmla="*/ 1309160 w 1309160"/>
                            <a:gd name="connsiteY1" fmla="*/ 174291 h 439048"/>
                            <a:gd name="connsiteX0" fmla="*/ 0 w 1309160"/>
                            <a:gd name="connsiteY0" fmla="*/ 0 h 441334"/>
                            <a:gd name="connsiteX1" fmla="*/ 1309160 w 1309160"/>
                            <a:gd name="connsiteY1" fmla="*/ 174291 h 441334"/>
                            <a:gd name="connsiteX0" fmla="*/ 0 w 1444261"/>
                            <a:gd name="connsiteY0" fmla="*/ 404633 h 545042"/>
                            <a:gd name="connsiteX1" fmla="*/ 1444261 w 1444261"/>
                            <a:gd name="connsiteY1" fmla="*/ 0 h 545042"/>
                            <a:gd name="connsiteX0" fmla="*/ 0 w 1059556"/>
                            <a:gd name="connsiteY0" fmla="*/ 759542 h 837779"/>
                            <a:gd name="connsiteX1" fmla="*/ 1059556 w 1059556"/>
                            <a:gd name="connsiteY1" fmla="*/ 0 h 837779"/>
                            <a:gd name="connsiteX0" fmla="*/ 0 w 1059556"/>
                            <a:gd name="connsiteY0" fmla="*/ 759542 h 767469"/>
                            <a:gd name="connsiteX1" fmla="*/ 1059556 w 1059556"/>
                            <a:gd name="connsiteY1" fmla="*/ 0 h 767469"/>
                            <a:gd name="connsiteX0" fmla="*/ 0 w 1084389"/>
                            <a:gd name="connsiteY0" fmla="*/ 759542 h 772548"/>
                            <a:gd name="connsiteX1" fmla="*/ 1059556 w 1084389"/>
                            <a:gd name="connsiteY1" fmla="*/ 0 h 772548"/>
                            <a:gd name="connsiteX0" fmla="*/ 0 w 1086449"/>
                            <a:gd name="connsiteY0" fmla="*/ 759542 h 857903"/>
                            <a:gd name="connsiteX1" fmla="*/ 1059556 w 1086449"/>
                            <a:gd name="connsiteY1" fmla="*/ 0 h 857903"/>
                            <a:gd name="connsiteX0" fmla="*/ 0 w 1100053"/>
                            <a:gd name="connsiteY0" fmla="*/ 724577 h 828233"/>
                            <a:gd name="connsiteX1" fmla="*/ 1073521 w 1100053"/>
                            <a:gd name="connsiteY1" fmla="*/ 0 h 828233"/>
                            <a:gd name="connsiteX0" fmla="*/ 0 w 1100498"/>
                            <a:gd name="connsiteY0" fmla="*/ 724577 h 818743"/>
                            <a:gd name="connsiteX1" fmla="*/ 1073521 w 1100498"/>
                            <a:gd name="connsiteY1" fmla="*/ 0 h 818743"/>
                            <a:gd name="connsiteX0" fmla="*/ 0 w 1138514"/>
                            <a:gd name="connsiteY0" fmla="*/ 710155 h 806580"/>
                            <a:gd name="connsiteX1" fmla="*/ 1112528 w 1138514"/>
                            <a:gd name="connsiteY1" fmla="*/ 0 h 806580"/>
                            <a:gd name="connsiteX0" fmla="*/ 0 w 1127992"/>
                            <a:gd name="connsiteY0" fmla="*/ 710155 h 799760"/>
                            <a:gd name="connsiteX1" fmla="*/ 1112528 w 1127992"/>
                            <a:gd name="connsiteY1" fmla="*/ 0 h 799760"/>
                            <a:gd name="connsiteX0" fmla="*/ 0 w 1134338"/>
                            <a:gd name="connsiteY0" fmla="*/ 710155 h 797653"/>
                            <a:gd name="connsiteX1" fmla="*/ 1112528 w 1134338"/>
                            <a:gd name="connsiteY1" fmla="*/ 0 h 797653"/>
                            <a:gd name="connsiteX0" fmla="*/ 0 w 1137687"/>
                            <a:gd name="connsiteY0" fmla="*/ 710155 h 792383"/>
                            <a:gd name="connsiteX1" fmla="*/ 1112528 w 1137687"/>
                            <a:gd name="connsiteY1" fmla="*/ 0 h 792383"/>
                            <a:gd name="connsiteX0" fmla="*/ 0 w 1131269"/>
                            <a:gd name="connsiteY0" fmla="*/ 700231 h 783707"/>
                            <a:gd name="connsiteX1" fmla="*/ 1105952 w 1131269"/>
                            <a:gd name="connsiteY1" fmla="*/ 0 h 783707"/>
                            <a:gd name="connsiteX0" fmla="*/ 0 w 1130713"/>
                            <a:gd name="connsiteY0" fmla="*/ 700231 h 800428"/>
                            <a:gd name="connsiteX1" fmla="*/ 1105952 w 1130713"/>
                            <a:gd name="connsiteY1" fmla="*/ 0 h 800428"/>
                            <a:gd name="connsiteX0" fmla="*/ 0 w 1128167"/>
                            <a:gd name="connsiteY0" fmla="*/ 687675 h 789618"/>
                            <a:gd name="connsiteX1" fmla="*/ 1103346 w 1128167"/>
                            <a:gd name="connsiteY1" fmla="*/ 0 h 789618"/>
                            <a:gd name="connsiteX0" fmla="*/ 0 w 1133354"/>
                            <a:gd name="connsiteY0" fmla="*/ 678444 h 781705"/>
                            <a:gd name="connsiteX1" fmla="*/ 1108655 w 1133354"/>
                            <a:gd name="connsiteY1" fmla="*/ 0 h 781705"/>
                            <a:gd name="connsiteX0" fmla="*/ 0 w 1133635"/>
                            <a:gd name="connsiteY0" fmla="*/ 678444 h 772122"/>
                            <a:gd name="connsiteX1" fmla="*/ 1108655 w 1133635"/>
                            <a:gd name="connsiteY1" fmla="*/ 0 h 772122"/>
                            <a:gd name="connsiteX0" fmla="*/ 0 w 1106610"/>
                            <a:gd name="connsiteY0" fmla="*/ 662517 h 758462"/>
                            <a:gd name="connsiteX1" fmla="*/ 1080961 w 1106610"/>
                            <a:gd name="connsiteY1" fmla="*/ 0 h 758462"/>
                            <a:gd name="connsiteX0" fmla="*/ 0 w 1100735"/>
                            <a:gd name="connsiteY0" fmla="*/ 662517 h 754763"/>
                            <a:gd name="connsiteX1" fmla="*/ 1080961 w 1100735"/>
                            <a:gd name="connsiteY1" fmla="*/ 0 h 754763"/>
                            <a:gd name="connsiteX0" fmla="*/ 0 w 1087588"/>
                            <a:gd name="connsiteY0" fmla="*/ 662517 h 763830"/>
                            <a:gd name="connsiteX1" fmla="*/ 1080961 w 1087588"/>
                            <a:gd name="connsiteY1" fmla="*/ 0 h 763830"/>
                            <a:gd name="connsiteX0" fmla="*/ 0 w 1091674"/>
                            <a:gd name="connsiteY0" fmla="*/ 662517 h 763072"/>
                            <a:gd name="connsiteX1" fmla="*/ 1080961 w 1091674"/>
                            <a:gd name="connsiteY1" fmla="*/ 0 h 763072"/>
                            <a:gd name="connsiteX0" fmla="*/ 0 w 1089657"/>
                            <a:gd name="connsiteY0" fmla="*/ 662517 h 770307"/>
                            <a:gd name="connsiteX1" fmla="*/ 1080961 w 1089657"/>
                            <a:gd name="connsiteY1" fmla="*/ 0 h 770307"/>
                            <a:gd name="connsiteX0" fmla="*/ 0 w 1118056"/>
                            <a:gd name="connsiteY0" fmla="*/ 563530 h 690989"/>
                            <a:gd name="connsiteX1" fmla="*/ 1109635 w 1118056"/>
                            <a:gd name="connsiteY1" fmla="*/ 0 h 690989"/>
                            <a:gd name="connsiteX0" fmla="*/ 0 w 1118277"/>
                            <a:gd name="connsiteY0" fmla="*/ 563530 h 667600"/>
                            <a:gd name="connsiteX1" fmla="*/ 1109635 w 1118277"/>
                            <a:gd name="connsiteY1" fmla="*/ 0 h 667600"/>
                            <a:gd name="connsiteX0" fmla="*/ 0 w 1098791"/>
                            <a:gd name="connsiteY0" fmla="*/ 516584 h 631811"/>
                            <a:gd name="connsiteX1" fmla="*/ 1089953 w 1098791"/>
                            <a:gd name="connsiteY1" fmla="*/ 0 h 631811"/>
                            <a:gd name="connsiteX0" fmla="*/ 0 w 1089953"/>
                            <a:gd name="connsiteY0" fmla="*/ 516584 h 611980"/>
                            <a:gd name="connsiteX1" fmla="*/ 1089953 w 1089953"/>
                            <a:gd name="connsiteY1" fmla="*/ 0 h 611980"/>
                            <a:gd name="connsiteX0" fmla="*/ 0 w 1089953"/>
                            <a:gd name="connsiteY0" fmla="*/ 516584 h 613620"/>
                            <a:gd name="connsiteX1" fmla="*/ 1089953 w 1089953"/>
                            <a:gd name="connsiteY1" fmla="*/ 0 h 613620"/>
                            <a:gd name="connsiteX0" fmla="*/ 0 w 1089953"/>
                            <a:gd name="connsiteY0" fmla="*/ 516584 h 615178"/>
                            <a:gd name="connsiteX1" fmla="*/ 1089953 w 1089953"/>
                            <a:gd name="connsiteY1" fmla="*/ 0 h 615178"/>
                            <a:gd name="connsiteX0" fmla="*/ 0 w 1083998"/>
                            <a:gd name="connsiteY0" fmla="*/ 520529 h 618302"/>
                            <a:gd name="connsiteX1" fmla="*/ 1083998 w 1083998"/>
                            <a:gd name="connsiteY1" fmla="*/ 0 h 618302"/>
                            <a:gd name="connsiteX0" fmla="*/ 0 w 1083998"/>
                            <a:gd name="connsiteY0" fmla="*/ 520529 h 619382"/>
                            <a:gd name="connsiteX1" fmla="*/ 1083998 w 1083998"/>
                            <a:gd name="connsiteY1" fmla="*/ 0 h 619382"/>
                            <a:gd name="connsiteX0" fmla="*/ 0 w 1083998"/>
                            <a:gd name="connsiteY0" fmla="*/ 520529 h 620111"/>
                            <a:gd name="connsiteX1" fmla="*/ 1083998 w 1083998"/>
                            <a:gd name="connsiteY1" fmla="*/ 0 h 620111"/>
                            <a:gd name="connsiteX0" fmla="*/ 0 w 1080029"/>
                            <a:gd name="connsiteY0" fmla="*/ 523160 h 622188"/>
                            <a:gd name="connsiteX1" fmla="*/ 1080029 w 1080029"/>
                            <a:gd name="connsiteY1" fmla="*/ 0 h 622188"/>
                            <a:gd name="connsiteX0" fmla="*/ 0 w 1066876"/>
                            <a:gd name="connsiteY0" fmla="*/ 503309 h 606639"/>
                            <a:gd name="connsiteX1" fmla="*/ 1066876 w 1066876"/>
                            <a:gd name="connsiteY1" fmla="*/ 0 h 606639"/>
                            <a:gd name="connsiteX0" fmla="*/ 0 w 1066876"/>
                            <a:gd name="connsiteY0" fmla="*/ 503309 h 601285"/>
                            <a:gd name="connsiteX1" fmla="*/ 1066876 w 1066876"/>
                            <a:gd name="connsiteY1" fmla="*/ 0 h 601285"/>
                            <a:gd name="connsiteX0" fmla="*/ 0 w 1066876"/>
                            <a:gd name="connsiteY0" fmla="*/ 503309 h 602010"/>
                            <a:gd name="connsiteX1" fmla="*/ 1066876 w 1066876"/>
                            <a:gd name="connsiteY1" fmla="*/ 0 h 602010"/>
                            <a:gd name="connsiteX0" fmla="*/ 0 w 1062930"/>
                            <a:gd name="connsiteY0" fmla="*/ 497353 h 597319"/>
                            <a:gd name="connsiteX1" fmla="*/ 1062930 w 1062930"/>
                            <a:gd name="connsiteY1" fmla="*/ 0 h 597319"/>
                            <a:gd name="connsiteX0" fmla="*/ 0 w 1034304"/>
                            <a:gd name="connsiteY0" fmla="*/ 816267 h 872946"/>
                            <a:gd name="connsiteX1" fmla="*/ 1034304 w 1034304"/>
                            <a:gd name="connsiteY1" fmla="*/ 0 h 872946"/>
                            <a:gd name="connsiteX0" fmla="*/ 0 w 1034304"/>
                            <a:gd name="connsiteY0" fmla="*/ 820557 h 849348"/>
                            <a:gd name="connsiteX1" fmla="*/ 1034304 w 1034304"/>
                            <a:gd name="connsiteY1" fmla="*/ 4290 h 849348"/>
                            <a:gd name="connsiteX0" fmla="*/ 0 w 162807"/>
                            <a:gd name="connsiteY0" fmla="*/ 7011 h 90567"/>
                            <a:gd name="connsiteX1" fmla="*/ 148302 w 162807"/>
                            <a:gd name="connsiteY1" fmla="*/ 14801 h 90567"/>
                            <a:gd name="connsiteX0" fmla="*/ 34953 w 183255"/>
                            <a:gd name="connsiteY0" fmla="*/ 19650 h 35274"/>
                            <a:gd name="connsiteX1" fmla="*/ 183255 w 183255"/>
                            <a:gd name="connsiteY1" fmla="*/ 27440 h 35274"/>
                            <a:gd name="connsiteX0" fmla="*/ 78040 w 145101"/>
                            <a:gd name="connsiteY0" fmla="*/ 21696 h 37088"/>
                            <a:gd name="connsiteX1" fmla="*/ 145101 w 145101"/>
                            <a:gd name="connsiteY1" fmla="*/ 27071 h 37088"/>
                            <a:gd name="connsiteX0" fmla="*/ 3764 w 70825"/>
                            <a:gd name="connsiteY0" fmla="*/ 0 h 52472"/>
                            <a:gd name="connsiteX1" fmla="*/ 70825 w 70825"/>
                            <a:gd name="connsiteY1" fmla="*/ 5375 h 52472"/>
                            <a:gd name="connsiteX0" fmla="*/ 3433 w 80395"/>
                            <a:gd name="connsiteY0" fmla="*/ 0 h 51341"/>
                            <a:gd name="connsiteX1" fmla="*/ 80395 w 80395"/>
                            <a:gd name="connsiteY1" fmla="*/ 3366 h 51341"/>
                            <a:gd name="connsiteX0" fmla="*/ 3558 w 76551"/>
                            <a:gd name="connsiteY0" fmla="*/ 0 h 49895"/>
                            <a:gd name="connsiteX1" fmla="*/ 76551 w 76551"/>
                            <a:gd name="connsiteY1" fmla="*/ 736 h 49895"/>
                            <a:gd name="connsiteX0" fmla="*/ 1716 w 74709"/>
                            <a:gd name="connsiteY0" fmla="*/ 0 h 51772"/>
                            <a:gd name="connsiteX1" fmla="*/ 74709 w 74709"/>
                            <a:gd name="connsiteY1" fmla="*/ 736 h 51772"/>
                            <a:gd name="connsiteX0" fmla="*/ 1915 w 64984"/>
                            <a:gd name="connsiteY0" fmla="*/ 5841 h 54266"/>
                            <a:gd name="connsiteX1" fmla="*/ 64984 w 64984"/>
                            <a:gd name="connsiteY1" fmla="*/ 0 h 54266"/>
                            <a:gd name="connsiteX0" fmla="*/ 30 w 63099"/>
                            <a:gd name="connsiteY0" fmla="*/ 5841 h 53254"/>
                            <a:gd name="connsiteX1" fmla="*/ 63099 w 63099"/>
                            <a:gd name="connsiteY1" fmla="*/ 0 h 53254"/>
                            <a:gd name="connsiteX0" fmla="*/ 24 w 64804"/>
                            <a:gd name="connsiteY0" fmla="*/ 5841 h 52010"/>
                            <a:gd name="connsiteX1" fmla="*/ 63093 w 64804"/>
                            <a:gd name="connsiteY1" fmla="*/ 0 h 52010"/>
                            <a:gd name="connsiteX0" fmla="*/ 26 w 63346"/>
                            <a:gd name="connsiteY0" fmla="*/ 5841 h 50808"/>
                            <a:gd name="connsiteX1" fmla="*/ 63095 w 63346"/>
                            <a:gd name="connsiteY1" fmla="*/ 0 h 50808"/>
                            <a:gd name="connsiteX0" fmla="*/ 25 w 64169"/>
                            <a:gd name="connsiteY0" fmla="*/ 5841 h 52257"/>
                            <a:gd name="connsiteX1" fmla="*/ 63094 w 64169"/>
                            <a:gd name="connsiteY1" fmla="*/ 0 h 52257"/>
                            <a:gd name="connsiteX0" fmla="*/ 492 w 64565"/>
                            <a:gd name="connsiteY0" fmla="*/ 5841 h 50770"/>
                            <a:gd name="connsiteX1" fmla="*/ 63561 w 64565"/>
                            <a:gd name="connsiteY1" fmla="*/ 0 h 50770"/>
                            <a:gd name="connsiteX0" fmla="*/ 448 w 73200"/>
                            <a:gd name="connsiteY0" fmla="*/ 19075 h 57876"/>
                            <a:gd name="connsiteX1" fmla="*/ 72286 w 73200"/>
                            <a:gd name="connsiteY1" fmla="*/ 0 h 57876"/>
                            <a:gd name="connsiteX0" fmla="*/ 423 w 78452"/>
                            <a:gd name="connsiteY0" fmla="*/ 4119 h 49921"/>
                            <a:gd name="connsiteX1" fmla="*/ 77586 w 78452"/>
                            <a:gd name="connsiteY1" fmla="*/ 0 h 49921"/>
                            <a:gd name="connsiteX0" fmla="*/ 0 w 78100"/>
                            <a:gd name="connsiteY0" fmla="*/ 4119 h 51882"/>
                            <a:gd name="connsiteX1" fmla="*/ 77163 w 78100"/>
                            <a:gd name="connsiteY1" fmla="*/ 0 h 51882"/>
                            <a:gd name="connsiteX0" fmla="*/ 0 w 78214"/>
                            <a:gd name="connsiteY0" fmla="*/ 4119 h 50227"/>
                            <a:gd name="connsiteX1" fmla="*/ 77163 w 78214"/>
                            <a:gd name="connsiteY1" fmla="*/ 0 h 50227"/>
                            <a:gd name="connsiteX0" fmla="*/ 0 w 64823"/>
                            <a:gd name="connsiteY0" fmla="*/ 0 h 56121"/>
                            <a:gd name="connsiteX1" fmla="*/ 63572 w 64823"/>
                            <a:gd name="connsiteY1" fmla="*/ 13751 h 56121"/>
                            <a:gd name="connsiteX0" fmla="*/ 0 w 63607"/>
                            <a:gd name="connsiteY0" fmla="*/ 0 h 47377"/>
                            <a:gd name="connsiteX1" fmla="*/ 63572 w 63607"/>
                            <a:gd name="connsiteY1" fmla="*/ 13751 h 47377"/>
                            <a:gd name="connsiteX0" fmla="*/ 15 w 63615"/>
                            <a:gd name="connsiteY0" fmla="*/ 0 h 49062"/>
                            <a:gd name="connsiteX1" fmla="*/ 63587 w 63615"/>
                            <a:gd name="connsiteY1" fmla="*/ 13751 h 4906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63615" h="49062">
                              <a:moveTo>
                                <a:pt x="15" y="0"/>
                              </a:moveTo>
                              <a:cubicBezTo>
                                <a:pt x="-1178" y="63318"/>
                                <a:pt x="65195" y="62554"/>
                                <a:pt x="63587" y="13751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  <p:sp>
                      <p:nvSpPr>
                        <p:cNvPr id="2920" name="Freeform: Shape 2919">
                          <a:extLst>
                            <a:ext uri="{FF2B5EF4-FFF2-40B4-BE49-F238E27FC236}">
                              <a16:creationId xmlns:a16="http://schemas.microsoft.com/office/drawing/2014/main" id="{89C44A7A-96E8-64E4-BDE1-5149842C9D6F}"/>
                            </a:ext>
                          </a:extLst>
                        </p:cNvPr>
                        <p:cNvSpPr>
                          <a:spLocks noGrp="1" noRot="1" noMove="1" noResize="1" noEditPoints="1" noAdjustHandles="1" noChangeArrowheads="1" noChangeShapeType="1"/>
                        </p:cNvSpPr>
                        <p:nvPr/>
                      </p:nvSpPr>
                      <p:spPr>
                        <a:xfrm rot="21431243">
                          <a:off x="12709525" y="7734299"/>
                          <a:ext cx="139700" cy="19050"/>
                        </a:xfrm>
                        <a:custGeom>
                          <a:avLst/>
                          <a:gdLst>
                            <a:gd name="connsiteX0" fmla="*/ 0 w 523875"/>
                            <a:gd name="connsiteY0" fmla="*/ 0 h 66675"/>
                            <a:gd name="connsiteX1" fmla="*/ 523875 w 523875"/>
                            <a:gd name="connsiteY1" fmla="*/ 66675 h 66675"/>
                            <a:gd name="connsiteX0" fmla="*/ 0 w 523875"/>
                            <a:gd name="connsiteY0" fmla="*/ 13487 h 80162"/>
                            <a:gd name="connsiteX1" fmla="*/ 523875 w 523875"/>
                            <a:gd name="connsiteY1" fmla="*/ 80162 h 80162"/>
                            <a:gd name="connsiteX0" fmla="*/ 0 w 482600"/>
                            <a:gd name="connsiteY0" fmla="*/ 12005 h 94555"/>
                            <a:gd name="connsiteX1" fmla="*/ 482600 w 482600"/>
                            <a:gd name="connsiteY1" fmla="*/ 94555 h 94555"/>
                            <a:gd name="connsiteX0" fmla="*/ 0 w 482600"/>
                            <a:gd name="connsiteY0" fmla="*/ 15763 h 98313"/>
                            <a:gd name="connsiteX1" fmla="*/ 482600 w 482600"/>
                            <a:gd name="connsiteY1" fmla="*/ 98313 h 98313"/>
                            <a:gd name="connsiteX0" fmla="*/ 0 w 482600"/>
                            <a:gd name="connsiteY0" fmla="*/ 18935 h 101485"/>
                            <a:gd name="connsiteX1" fmla="*/ 482600 w 482600"/>
                            <a:gd name="connsiteY1" fmla="*/ 101485 h 101485"/>
                            <a:gd name="connsiteX0" fmla="*/ 0 w 412750"/>
                            <a:gd name="connsiteY0" fmla="*/ 24744 h 81894"/>
                            <a:gd name="connsiteX1" fmla="*/ 412750 w 412750"/>
                            <a:gd name="connsiteY1" fmla="*/ 81894 h 81894"/>
                            <a:gd name="connsiteX0" fmla="*/ 0 w 412750"/>
                            <a:gd name="connsiteY0" fmla="*/ 20661 h 77811"/>
                            <a:gd name="connsiteX1" fmla="*/ 412750 w 412750"/>
                            <a:gd name="connsiteY1" fmla="*/ 77811 h 77811"/>
                            <a:gd name="connsiteX0" fmla="*/ 0 w 412750"/>
                            <a:gd name="connsiteY0" fmla="*/ 13669 h 70819"/>
                            <a:gd name="connsiteX1" fmla="*/ 412750 w 412750"/>
                            <a:gd name="connsiteY1" fmla="*/ 70819 h 70819"/>
                            <a:gd name="connsiteX0" fmla="*/ 0 w 412750"/>
                            <a:gd name="connsiteY0" fmla="*/ 14259 h 71409"/>
                            <a:gd name="connsiteX1" fmla="*/ 412750 w 412750"/>
                            <a:gd name="connsiteY1" fmla="*/ 71409 h 71409"/>
                            <a:gd name="connsiteX0" fmla="*/ 0 w 412750"/>
                            <a:gd name="connsiteY0" fmla="*/ 18473 h 59748"/>
                            <a:gd name="connsiteX1" fmla="*/ 412750 w 412750"/>
                            <a:gd name="connsiteY1" fmla="*/ 59748 h 59748"/>
                            <a:gd name="connsiteX0" fmla="*/ 0 w 409575"/>
                            <a:gd name="connsiteY0" fmla="*/ 15759 h 66559"/>
                            <a:gd name="connsiteX1" fmla="*/ 409575 w 409575"/>
                            <a:gd name="connsiteY1" fmla="*/ 66559 h 66559"/>
                            <a:gd name="connsiteX0" fmla="*/ 0 w 139700"/>
                            <a:gd name="connsiteY0" fmla="*/ 27394 h 46444"/>
                            <a:gd name="connsiteX1" fmla="*/ 139700 w 139700"/>
                            <a:gd name="connsiteY1" fmla="*/ 46444 h 46444"/>
                            <a:gd name="connsiteX0" fmla="*/ 0 w 139700"/>
                            <a:gd name="connsiteY0" fmla="*/ 8995 h 29749"/>
                            <a:gd name="connsiteX1" fmla="*/ 139700 w 139700"/>
                            <a:gd name="connsiteY1" fmla="*/ 28045 h 29749"/>
                            <a:gd name="connsiteX0" fmla="*/ 0 w 139700"/>
                            <a:gd name="connsiteY0" fmla="*/ 0 h 22284"/>
                            <a:gd name="connsiteX1" fmla="*/ 139700 w 139700"/>
                            <a:gd name="connsiteY1" fmla="*/ 19050 h 22284"/>
                            <a:gd name="connsiteX0" fmla="*/ 0 w 139700"/>
                            <a:gd name="connsiteY0" fmla="*/ 205 h 22047"/>
                            <a:gd name="connsiteX1" fmla="*/ 139700 w 139700"/>
                            <a:gd name="connsiteY1" fmla="*/ 19255 h 22047"/>
                            <a:gd name="connsiteX0" fmla="*/ 0 w 139700"/>
                            <a:gd name="connsiteY0" fmla="*/ 2116 h 21166"/>
                            <a:gd name="connsiteX1" fmla="*/ 139700 w 139700"/>
                            <a:gd name="connsiteY1" fmla="*/ 21166 h 21166"/>
                            <a:gd name="connsiteX0" fmla="*/ 0 w 139700"/>
                            <a:gd name="connsiteY0" fmla="*/ 498 h 19548"/>
                            <a:gd name="connsiteX1" fmla="*/ 139700 w 139700"/>
                            <a:gd name="connsiteY1" fmla="*/ 19548 h 19548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  <a:gd name="connsiteX0" fmla="*/ 0 w 139700"/>
                            <a:gd name="connsiteY0" fmla="*/ 0 h 19050"/>
                            <a:gd name="connsiteX1" fmla="*/ 139700 w 139700"/>
                            <a:gd name="connsiteY1" fmla="*/ 19050 h 190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</a:cxnLst>
                          <a:rect l="l" t="t" r="r" b="b"/>
                          <a:pathLst>
                            <a:path w="139700" h="19050">
                              <a:moveTo>
                                <a:pt x="0" y="0"/>
                              </a:moveTo>
                              <a:cubicBezTo>
                                <a:pt x="41739" y="168"/>
                                <a:pt x="79375" y="9525"/>
                                <a:pt x="139700" y="19050"/>
                              </a:cubicBezTo>
                            </a:path>
                          </a:pathLst>
                        </a:custGeom>
                        <a:noFill/>
                        <a:ln cap="rnd">
                          <a:solidFill>
                            <a:srgbClr val="F89F3E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GB"/>
                        </a:p>
                      </p:txBody>
                    </p:sp>
                  </p:grpSp>
                </p:grpSp>
              </p:grpSp>
            </p:grpSp>
          </p:grpSp>
        </p:grpSp>
        <p:grpSp>
          <p:nvGrpSpPr>
            <p:cNvPr id="2772" name="Group 2771">
              <a:extLst>
                <a:ext uri="{FF2B5EF4-FFF2-40B4-BE49-F238E27FC236}">
                  <a16:creationId xmlns:a16="http://schemas.microsoft.com/office/drawing/2014/main" id="{AFC4CD49-2E49-1D92-0E18-765BBFA7C1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51714" y="7628443"/>
              <a:ext cx="1003074" cy="1006250"/>
              <a:chOff x="12213895" y="7984402"/>
              <a:chExt cx="1003074" cy="1006250"/>
            </a:xfrm>
          </p:grpSpPr>
          <p:grpSp>
            <p:nvGrpSpPr>
              <p:cNvPr id="2350" name="Group 2349">
                <a:extLst>
                  <a:ext uri="{FF2B5EF4-FFF2-40B4-BE49-F238E27FC236}">
                    <a16:creationId xmlns:a16="http://schemas.microsoft.com/office/drawing/2014/main" id="{2D382814-82B8-DC3E-0BAB-4EAE9268EF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13895" y="7984402"/>
                <a:ext cx="1002207" cy="1002327"/>
                <a:chOff x="11981213" y="7856041"/>
                <a:chExt cx="1002207" cy="1002327"/>
              </a:xfrm>
            </p:grpSpPr>
            <p:grpSp>
              <p:nvGrpSpPr>
                <p:cNvPr id="2338" name="Group 2337">
                  <a:extLst>
                    <a:ext uri="{FF2B5EF4-FFF2-40B4-BE49-F238E27FC236}">
                      <a16:creationId xmlns:a16="http://schemas.microsoft.com/office/drawing/2014/main" id="{DCF94BAA-5CAA-80B6-CD67-9C89D54B91AA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1981213" y="7856041"/>
                  <a:ext cx="1002207" cy="1002327"/>
                  <a:chOff x="11981213" y="7856041"/>
                  <a:chExt cx="1002207" cy="1002327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88538C0A-8500-9B2C-719D-E060AC7FD20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213" y="7856041"/>
                    <a:ext cx="1001486" cy="1001486"/>
                  </a:xfrm>
                  <a:prstGeom prst="ellipse">
                    <a:avLst/>
                  </a:pr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11" name="Freeform: Shape 10">
                    <a:extLst>
                      <a:ext uri="{FF2B5EF4-FFF2-40B4-BE49-F238E27FC236}">
                        <a16:creationId xmlns:a16="http://schemas.microsoft.com/office/drawing/2014/main" id="{3876E657-D407-2C1A-D932-3F3C6242FFB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56981" y="7898607"/>
                    <a:ext cx="85076" cy="35480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5076" h="354808">
                        <a:moveTo>
                          <a:pt x="18401" y="354808"/>
                        </a:moveTo>
                        <a:cubicBezTo>
                          <a:pt x="169214" y="296864"/>
                          <a:pt x="-139556" y="60324"/>
                          <a:pt x="85076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9" name="Freeform: Shape 2298">
                    <a:extLst>
                      <a:ext uri="{FF2B5EF4-FFF2-40B4-BE49-F238E27FC236}">
                        <a16:creationId xmlns:a16="http://schemas.microsoft.com/office/drawing/2014/main" id="{0B19F5D4-5F9F-6C15-9087-E52AB3AFA37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0183669">
                    <a:off x="12023970" y="8212666"/>
                    <a:ext cx="328612" cy="210794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5756 w 81000"/>
                      <a:gd name="connsiteY0" fmla="*/ 309564 h 309564"/>
                      <a:gd name="connsiteX1" fmla="*/ 81000 w 81000"/>
                      <a:gd name="connsiteY1" fmla="*/ 0 h 309564"/>
                      <a:gd name="connsiteX0" fmla="*/ 153732 w 198976"/>
                      <a:gd name="connsiteY0" fmla="*/ 309564 h 309564"/>
                      <a:gd name="connsiteX1" fmla="*/ 198976 w 198976"/>
                      <a:gd name="connsiteY1" fmla="*/ 0 h 309564"/>
                      <a:gd name="connsiteX0" fmla="*/ 229368 w 229368"/>
                      <a:gd name="connsiteY0" fmla="*/ 292895 h 292895"/>
                      <a:gd name="connsiteX1" fmla="*/ 131737 w 229368"/>
                      <a:gd name="connsiteY1" fmla="*/ 0 h 292895"/>
                      <a:gd name="connsiteX0" fmla="*/ 97631 w 97631"/>
                      <a:gd name="connsiteY0" fmla="*/ 292895 h 292895"/>
                      <a:gd name="connsiteX1" fmla="*/ 0 w 97631"/>
                      <a:gd name="connsiteY1" fmla="*/ 0 h 292895"/>
                      <a:gd name="connsiteX0" fmla="*/ 314325 w 314325"/>
                      <a:gd name="connsiteY0" fmla="*/ 176213 h 176213"/>
                      <a:gd name="connsiteX1" fmla="*/ 0 w 314325"/>
                      <a:gd name="connsiteY1" fmla="*/ 0 h 176213"/>
                      <a:gd name="connsiteX0" fmla="*/ 316889 w 316889"/>
                      <a:gd name="connsiteY0" fmla="*/ 176213 h 186420"/>
                      <a:gd name="connsiteX1" fmla="*/ 2564 w 316889"/>
                      <a:gd name="connsiteY1" fmla="*/ 0 h 186420"/>
                      <a:gd name="connsiteX0" fmla="*/ 315105 w 317059"/>
                      <a:gd name="connsiteY0" fmla="*/ 176213 h 176213"/>
                      <a:gd name="connsiteX1" fmla="*/ 780 w 317059"/>
                      <a:gd name="connsiteY1" fmla="*/ 0 h 176213"/>
                      <a:gd name="connsiteX0" fmla="*/ 329363 w 331247"/>
                      <a:gd name="connsiteY0" fmla="*/ 166688 h 166688"/>
                      <a:gd name="connsiteX1" fmla="*/ 751 w 331247"/>
                      <a:gd name="connsiteY1" fmla="*/ 0 h 166688"/>
                      <a:gd name="connsiteX0" fmla="*/ 329381 w 330342"/>
                      <a:gd name="connsiteY0" fmla="*/ 166688 h 166688"/>
                      <a:gd name="connsiteX1" fmla="*/ 769 w 330342"/>
                      <a:gd name="connsiteY1" fmla="*/ 0 h 166688"/>
                      <a:gd name="connsiteX0" fmla="*/ 328612 w 329789"/>
                      <a:gd name="connsiteY0" fmla="*/ 166688 h 185208"/>
                      <a:gd name="connsiteX1" fmla="*/ 0 w 329789"/>
                      <a:gd name="connsiteY1" fmla="*/ 0 h 185208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171161"/>
                      <a:gd name="connsiteX1" fmla="*/ 134692 w 328612"/>
                      <a:gd name="connsiteY1" fmla="*/ 113885 h 171161"/>
                      <a:gd name="connsiteX2" fmla="*/ 0 w 328612"/>
                      <a:gd name="connsiteY2" fmla="*/ 0 h 171161"/>
                      <a:gd name="connsiteX0" fmla="*/ 328612 w 328612"/>
                      <a:gd name="connsiteY0" fmla="*/ 166688 h 230694"/>
                      <a:gd name="connsiteX1" fmla="*/ 134692 w 328612"/>
                      <a:gd name="connsiteY1" fmla="*/ 113885 h 230694"/>
                      <a:gd name="connsiteX2" fmla="*/ 0 w 328612"/>
                      <a:gd name="connsiteY2" fmla="*/ 0 h 230694"/>
                      <a:gd name="connsiteX0" fmla="*/ 328612 w 328612"/>
                      <a:gd name="connsiteY0" fmla="*/ 166688 h 202109"/>
                      <a:gd name="connsiteX1" fmla="*/ 139455 w 328612"/>
                      <a:gd name="connsiteY1" fmla="*/ 66260 h 202109"/>
                      <a:gd name="connsiteX2" fmla="*/ 0 w 328612"/>
                      <a:gd name="connsiteY2" fmla="*/ 0 h 202109"/>
                      <a:gd name="connsiteX0" fmla="*/ 328612 w 328612"/>
                      <a:gd name="connsiteY0" fmla="*/ 166688 h 189964"/>
                      <a:gd name="connsiteX1" fmla="*/ 139455 w 328612"/>
                      <a:gd name="connsiteY1" fmla="*/ 66260 h 189964"/>
                      <a:gd name="connsiteX2" fmla="*/ 0 w 328612"/>
                      <a:gd name="connsiteY2" fmla="*/ 0 h 189964"/>
                      <a:gd name="connsiteX0" fmla="*/ 328612 w 328612"/>
                      <a:gd name="connsiteY0" fmla="*/ 166688 h 185679"/>
                      <a:gd name="connsiteX1" fmla="*/ 122787 w 328612"/>
                      <a:gd name="connsiteY1" fmla="*/ 49592 h 185679"/>
                      <a:gd name="connsiteX2" fmla="*/ 0 w 328612"/>
                      <a:gd name="connsiteY2" fmla="*/ 0 h 185679"/>
                      <a:gd name="connsiteX0" fmla="*/ 328612 w 328612"/>
                      <a:gd name="connsiteY0" fmla="*/ 166688 h 183318"/>
                      <a:gd name="connsiteX1" fmla="*/ 120405 w 328612"/>
                      <a:gd name="connsiteY1" fmla="*/ 40067 h 183318"/>
                      <a:gd name="connsiteX2" fmla="*/ 0 w 328612"/>
                      <a:gd name="connsiteY2" fmla="*/ 0 h 183318"/>
                      <a:gd name="connsiteX0" fmla="*/ 328612 w 328612"/>
                      <a:gd name="connsiteY0" fmla="*/ 166688 h 188985"/>
                      <a:gd name="connsiteX1" fmla="*/ 120405 w 328612"/>
                      <a:gd name="connsiteY1" fmla="*/ 40067 h 188985"/>
                      <a:gd name="connsiteX2" fmla="*/ 0 w 328612"/>
                      <a:gd name="connsiteY2" fmla="*/ 0 h 188985"/>
                      <a:gd name="connsiteX0" fmla="*/ 328612 w 328612"/>
                      <a:gd name="connsiteY0" fmla="*/ 166688 h 171402"/>
                      <a:gd name="connsiteX1" fmla="*/ 120405 w 328612"/>
                      <a:gd name="connsiteY1" fmla="*/ 40067 h 171402"/>
                      <a:gd name="connsiteX2" fmla="*/ 0 w 328612"/>
                      <a:gd name="connsiteY2" fmla="*/ 0 h 171402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696"/>
                      <a:gd name="connsiteX1" fmla="*/ 120405 w 328612"/>
                      <a:gd name="connsiteY1" fmla="*/ 40067 h 166696"/>
                      <a:gd name="connsiteX2" fmla="*/ 182317 w 328612"/>
                      <a:gd name="connsiteY2" fmla="*/ 87693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73060 h 173068"/>
                      <a:gd name="connsiteX1" fmla="*/ 120405 w 328612"/>
                      <a:gd name="connsiteY1" fmla="*/ 46439 h 173068"/>
                      <a:gd name="connsiteX2" fmla="*/ 182317 w 328612"/>
                      <a:gd name="connsiteY2" fmla="*/ 94065 h 173068"/>
                      <a:gd name="connsiteX3" fmla="*/ 0 w 328612"/>
                      <a:gd name="connsiteY3" fmla="*/ 6372 h 173068"/>
                      <a:gd name="connsiteX0" fmla="*/ 328612 w 328612"/>
                      <a:gd name="connsiteY0" fmla="*/ 199061 h 199083"/>
                      <a:gd name="connsiteX1" fmla="*/ 120405 w 328612"/>
                      <a:gd name="connsiteY1" fmla="*/ 72440 h 199083"/>
                      <a:gd name="connsiteX2" fmla="*/ 182317 w 328612"/>
                      <a:gd name="connsiteY2" fmla="*/ 120066 h 199083"/>
                      <a:gd name="connsiteX3" fmla="*/ 0 w 328612"/>
                      <a:gd name="connsiteY3" fmla="*/ 32373 h 199083"/>
                      <a:gd name="connsiteX0" fmla="*/ 328612 w 328612"/>
                      <a:gd name="connsiteY0" fmla="*/ 174641 h 174649"/>
                      <a:gd name="connsiteX1" fmla="*/ 120405 w 328612"/>
                      <a:gd name="connsiteY1" fmla="*/ 48020 h 174649"/>
                      <a:gd name="connsiteX2" fmla="*/ 225179 w 328612"/>
                      <a:gd name="connsiteY2" fmla="*/ 93265 h 174649"/>
                      <a:gd name="connsiteX3" fmla="*/ 0 w 328612"/>
                      <a:gd name="connsiteY3" fmla="*/ 7953 h 174649"/>
                      <a:gd name="connsiteX0" fmla="*/ 328612 w 328612"/>
                      <a:gd name="connsiteY0" fmla="*/ 166688 h 166696"/>
                      <a:gd name="connsiteX1" fmla="*/ 103736 w 328612"/>
                      <a:gd name="connsiteY1" fmla="*/ 49592 h 166696"/>
                      <a:gd name="connsiteX2" fmla="*/ 225179 w 328612"/>
                      <a:gd name="connsiteY2" fmla="*/ 85312 h 166696"/>
                      <a:gd name="connsiteX3" fmla="*/ 0 w 328612"/>
                      <a:gd name="connsiteY3" fmla="*/ 0 h 166696"/>
                      <a:gd name="connsiteX0" fmla="*/ 328612 w 328612"/>
                      <a:gd name="connsiteY0" fmla="*/ 166688 h 166733"/>
                      <a:gd name="connsiteX1" fmla="*/ 103736 w 328612"/>
                      <a:gd name="connsiteY1" fmla="*/ 49592 h 166733"/>
                      <a:gd name="connsiteX2" fmla="*/ 225179 w 328612"/>
                      <a:gd name="connsiteY2" fmla="*/ 85312 h 166733"/>
                      <a:gd name="connsiteX3" fmla="*/ 0 w 328612"/>
                      <a:gd name="connsiteY3" fmla="*/ 0 h 166733"/>
                      <a:gd name="connsiteX0" fmla="*/ 328612 w 328612"/>
                      <a:gd name="connsiteY0" fmla="*/ 173838 h 173883"/>
                      <a:gd name="connsiteX1" fmla="*/ 103736 w 328612"/>
                      <a:gd name="connsiteY1" fmla="*/ 56742 h 173883"/>
                      <a:gd name="connsiteX2" fmla="*/ 225179 w 328612"/>
                      <a:gd name="connsiteY2" fmla="*/ 92462 h 173883"/>
                      <a:gd name="connsiteX3" fmla="*/ 0 w 328612"/>
                      <a:gd name="connsiteY3" fmla="*/ 7150 h 173883"/>
                      <a:gd name="connsiteX0" fmla="*/ 328612 w 328612"/>
                      <a:gd name="connsiteY0" fmla="*/ 196805 h 196850"/>
                      <a:gd name="connsiteX1" fmla="*/ 103736 w 328612"/>
                      <a:gd name="connsiteY1" fmla="*/ 79709 h 196850"/>
                      <a:gd name="connsiteX2" fmla="*/ 225179 w 328612"/>
                      <a:gd name="connsiteY2" fmla="*/ 115429 h 196850"/>
                      <a:gd name="connsiteX3" fmla="*/ 0 w 328612"/>
                      <a:gd name="connsiteY3" fmla="*/ 30117 h 196850"/>
                      <a:gd name="connsiteX0" fmla="*/ 328612 w 328612"/>
                      <a:gd name="connsiteY0" fmla="*/ 175115 h 175135"/>
                      <a:gd name="connsiteX1" fmla="*/ 139455 w 328612"/>
                      <a:gd name="connsiteY1" fmla="*/ 31825 h 175135"/>
                      <a:gd name="connsiteX2" fmla="*/ 225179 w 328612"/>
                      <a:gd name="connsiteY2" fmla="*/ 93739 h 175135"/>
                      <a:gd name="connsiteX3" fmla="*/ 0 w 328612"/>
                      <a:gd name="connsiteY3" fmla="*/ 8427 h 175135"/>
                      <a:gd name="connsiteX0" fmla="*/ 328612 w 328612"/>
                      <a:gd name="connsiteY0" fmla="*/ 178058 h 178082"/>
                      <a:gd name="connsiteX1" fmla="*/ 139455 w 328612"/>
                      <a:gd name="connsiteY1" fmla="*/ 34768 h 178082"/>
                      <a:gd name="connsiteX2" fmla="*/ 225179 w 328612"/>
                      <a:gd name="connsiteY2" fmla="*/ 96682 h 178082"/>
                      <a:gd name="connsiteX3" fmla="*/ 0 w 328612"/>
                      <a:gd name="connsiteY3" fmla="*/ 11370 h 178082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191201"/>
                      <a:gd name="connsiteX1" fmla="*/ 139455 w 328612"/>
                      <a:gd name="connsiteY1" fmla="*/ 47887 h 191201"/>
                      <a:gd name="connsiteX2" fmla="*/ 225179 w 328612"/>
                      <a:gd name="connsiteY2" fmla="*/ 109801 h 191201"/>
                      <a:gd name="connsiteX3" fmla="*/ 0 w 328612"/>
                      <a:gd name="connsiteY3" fmla="*/ 24489 h 191201"/>
                      <a:gd name="connsiteX0" fmla="*/ 328612 w 328612"/>
                      <a:gd name="connsiteY0" fmla="*/ 191177 h 210794"/>
                      <a:gd name="connsiteX1" fmla="*/ 139455 w 328612"/>
                      <a:gd name="connsiteY1" fmla="*/ 47887 h 210794"/>
                      <a:gd name="connsiteX2" fmla="*/ 225179 w 328612"/>
                      <a:gd name="connsiteY2" fmla="*/ 109801 h 210794"/>
                      <a:gd name="connsiteX3" fmla="*/ 0 w 328612"/>
                      <a:gd name="connsiteY3" fmla="*/ 24489 h 210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8612" h="210794">
                        <a:moveTo>
                          <a:pt x="328612" y="191177"/>
                        </a:moveTo>
                        <a:cubicBezTo>
                          <a:pt x="281211" y="254210"/>
                          <a:pt x="123357" y="154319"/>
                          <a:pt x="139455" y="47887"/>
                        </a:cubicBezTo>
                        <a:cubicBezTo>
                          <a:pt x="155553" y="-58545"/>
                          <a:pt x="265090" y="35120"/>
                          <a:pt x="225179" y="109801"/>
                        </a:cubicBezTo>
                        <a:cubicBezTo>
                          <a:pt x="185268" y="184482"/>
                          <a:pt x="-173" y="166899"/>
                          <a:pt x="0" y="24489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1" name="Freeform: Shape 2300">
                    <a:extLst>
                      <a:ext uri="{FF2B5EF4-FFF2-40B4-BE49-F238E27FC236}">
                        <a16:creationId xmlns:a16="http://schemas.microsoft.com/office/drawing/2014/main" id="{C41C0A10-78F6-93C6-64A2-306E8A9AFA4F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42080" y="8370095"/>
                    <a:ext cx="154096" cy="466728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310418 w 333779"/>
                      <a:gd name="connsiteY0" fmla="*/ 35721 h 35721"/>
                      <a:gd name="connsiteX1" fmla="*/ 48480 w 333779"/>
                      <a:gd name="connsiteY1" fmla="*/ 0 h 35721"/>
                      <a:gd name="connsiteX0" fmla="*/ 31862 w 81868"/>
                      <a:gd name="connsiteY0" fmla="*/ 466728 h 466728"/>
                      <a:gd name="connsiteX1" fmla="*/ 81868 w 81868"/>
                      <a:gd name="connsiteY1" fmla="*/ 0 h 466728"/>
                      <a:gd name="connsiteX0" fmla="*/ 73446 w 123452"/>
                      <a:gd name="connsiteY0" fmla="*/ 466728 h 466728"/>
                      <a:gd name="connsiteX1" fmla="*/ 123452 w 123452"/>
                      <a:gd name="connsiteY1" fmla="*/ 0 h 466728"/>
                      <a:gd name="connsiteX0" fmla="*/ 53277 w 136401"/>
                      <a:gd name="connsiteY0" fmla="*/ 466728 h 466728"/>
                      <a:gd name="connsiteX1" fmla="*/ 103283 w 136401"/>
                      <a:gd name="connsiteY1" fmla="*/ 0 h 466728"/>
                      <a:gd name="connsiteX0" fmla="*/ 55313 w 138150"/>
                      <a:gd name="connsiteY0" fmla="*/ 461965 h 461965"/>
                      <a:gd name="connsiteX1" fmla="*/ 102938 w 138150"/>
                      <a:gd name="connsiteY1" fmla="*/ 0 h 461965"/>
                      <a:gd name="connsiteX0" fmla="*/ 73756 w 154096"/>
                      <a:gd name="connsiteY0" fmla="*/ 466728 h 466728"/>
                      <a:gd name="connsiteX1" fmla="*/ 99950 w 154096"/>
                      <a:gd name="connsiteY1" fmla="*/ 0 h 466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4096" h="466728">
                        <a:moveTo>
                          <a:pt x="73756" y="466728"/>
                        </a:moveTo>
                        <a:cubicBezTo>
                          <a:pt x="355538" y="277816"/>
                          <a:pt x="-219932" y="248443"/>
                          <a:pt x="9995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76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5B55403E-E3E7-A50A-B568-1385531F3663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884366">
                    <a:off x="12231674" y="8563233"/>
                    <a:ext cx="212725" cy="118977"/>
                  </a:xfrm>
                  <a:custGeom>
                    <a:avLst/>
                    <a:gdLst>
                      <a:gd name="connsiteX0" fmla="*/ 0 w 238125"/>
                      <a:gd name="connsiteY0" fmla="*/ 114300 h 114300"/>
                      <a:gd name="connsiteX1" fmla="*/ 238125 w 238125"/>
                      <a:gd name="connsiteY1" fmla="*/ 0 h 114300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7325"/>
                      <a:gd name="connsiteX1" fmla="*/ 285750 w 285750"/>
                      <a:gd name="connsiteY1" fmla="*/ 0 h 187325"/>
                      <a:gd name="connsiteX0" fmla="*/ 0 w 285750"/>
                      <a:gd name="connsiteY0" fmla="*/ 187325 h 189129"/>
                      <a:gd name="connsiteX1" fmla="*/ 285750 w 285750"/>
                      <a:gd name="connsiteY1" fmla="*/ 0 h 189129"/>
                      <a:gd name="connsiteX0" fmla="*/ 0 w 171450"/>
                      <a:gd name="connsiteY0" fmla="*/ 171450 h 173463"/>
                      <a:gd name="connsiteX1" fmla="*/ 171450 w 171450"/>
                      <a:gd name="connsiteY1" fmla="*/ 0 h 173463"/>
                      <a:gd name="connsiteX0" fmla="*/ 0 w 212725"/>
                      <a:gd name="connsiteY0" fmla="*/ 111125 h 114685"/>
                      <a:gd name="connsiteX1" fmla="*/ 212725 w 212725"/>
                      <a:gd name="connsiteY1" fmla="*/ 0 h 114685"/>
                      <a:gd name="connsiteX0" fmla="*/ 0 w 212725"/>
                      <a:gd name="connsiteY0" fmla="*/ 111125 h 114824"/>
                      <a:gd name="connsiteX1" fmla="*/ 212725 w 212725"/>
                      <a:gd name="connsiteY1" fmla="*/ 0 h 114824"/>
                      <a:gd name="connsiteX0" fmla="*/ 0 w 212725"/>
                      <a:gd name="connsiteY0" fmla="*/ 111125 h 118992"/>
                      <a:gd name="connsiteX1" fmla="*/ 212725 w 212725"/>
                      <a:gd name="connsiteY1" fmla="*/ 0 h 118992"/>
                      <a:gd name="connsiteX0" fmla="*/ 0 w 212725"/>
                      <a:gd name="connsiteY0" fmla="*/ 111125 h 118977"/>
                      <a:gd name="connsiteX1" fmla="*/ 212725 w 212725"/>
                      <a:gd name="connsiteY1" fmla="*/ 0 h 118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2725" h="118977">
                        <a:moveTo>
                          <a:pt x="0" y="111125"/>
                        </a:moveTo>
                        <a:cubicBezTo>
                          <a:pt x="85725" y="142875"/>
                          <a:pt x="189221" y="72816"/>
                          <a:pt x="212725" y="0"/>
                        </a:cubicBezTo>
                      </a:path>
                    </a:pathLst>
                  </a:custGeom>
                  <a:noFill/>
                  <a:ln w="127000" cap="rnd">
                    <a:solidFill>
                      <a:srgbClr val="4E27BB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2" name="Freeform: Shape 2301">
                    <a:extLst>
                      <a:ext uri="{FF2B5EF4-FFF2-40B4-BE49-F238E27FC236}">
                        <a16:creationId xmlns:a16="http://schemas.microsoft.com/office/drawing/2014/main" id="{ED5B51DE-43EF-9853-0D9B-E4E99C1411B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69563" y="8070042"/>
                    <a:ext cx="201093" cy="421114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1093" h="421114">
                        <a:moveTo>
                          <a:pt x="1068" y="259573"/>
                        </a:moveTo>
                        <a:cubicBezTo>
                          <a:pt x="5830" y="331606"/>
                          <a:pt x="-20364" y="394114"/>
                          <a:pt x="48693" y="416736"/>
                        </a:cubicBezTo>
                        <a:cubicBezTo>
                          <a:pt x="117750" y="439358"/>
                          <a:pt x="169740" y="369903"/>
                          <a:pt x="158231" y="309579"/>
                        </a:cubicBezTo>
                        <a:cubicBezTo>
                          <a:pt x="146722" y="249255"/>
                          <a:pt x="48693" y="194485"/>
                          <a:pt x="51075" y="111935"/>
                        </a:cubicBezTo>
                        <a:cubicBezTo>
                          <a:pt x="53457" y="29385"/>
                          <a:pt x="112987" y="-778"/>
                          <a:pt x="201093" y="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3" name="Freeform: Shape 2302">
                    <a:extLst>
                      <a:ext uri="{FF2B5EF4-FFF2-40B4-BE49-F238E27FC236}">
                        <a16:creationId xmlns:a16="http://schemas.microsoft.com/office/drawing/2014/main" id="{84ADF6B2-558B-FE97-3BE5-8922AF0DD29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5278" y="7885599"/>
                    <a:ext cx="278956" cy="400050"/>
                  </a:xfrm>
                  <a:custGeom>
                    <a:avLst/>
                    <a:gdLst>
                      <a:gd name="connsiteX0" fmla="*/ 0 w 200025"/>
                      <a:gd name="connsiteY0" fmla="*/ 259557 h 412729"/>
                      <a:gd name="connsiteX1" fmla="*/ 35719 w 200025"/>
                      <a:gd name="connsiteY1" fmla="*/ 411957 h 412729"/>
                      <a:gd name="connsiteX2" fmla="*/ 157163 w 200025"/>
                      <a:gd name="connsiteY2" fmla="*/ 309563 h 412729"/>
                      <a:gd name="connsiteX3" fmla="*/ 50007 w 200025"/>
                      <a:gd name="connsiteY3" fmla="*/ 111919 h 412729"/>
                      <a:gd name="connsiteX4" fmla="*/ 200025 w 200025"/>
                      <a:gd name="connsiteY4" fmla="*/ 0 h 412729"/>
                      <a:gd name="connsiteX0" fmla="*/ 0 w 200025"/>
                      <a:gd name="connsiteY0" fmla="*/ 259564 h 412736"/>
                      <a:gd name="connsiteX1" fmla="*/ 35719 w 200025"/>
                      <a:gd name="connsiteY1" fmla="*/ 411964 h 412736"/>
                      <a:gd name="connsiteX2" fmla="*/ 157163 w 200025"/>
                      <a:gd name="connsiteY2" fmla="*/ 309570 h 412736"/>
                      <a:gd name="connsiteX3" fmla="*/ 50007 w 200025"/>
                      <a:gd name="connsiteY3" fmla="*/ 111926 h 412736"/>
                      <a:gd name="connsiteX4" fmla="*/ 200025 w 200025"/>
                      <a:gd name="connsiteY4" fmla="*/ 7 h 412736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8 h 412750"/>
                      <a:gd name="connsiteX1" fmla="*/ 35719 w 200025"/>
                      <a:gd name="connsiteY1" fmla="*/ 411978 h 412750"/>
                      <a:gd name="connsiteX2" fmla="*/ 157163 w 200025"/>
                      <a:gd name="connsiteY2" fmla="*/ 309584 h 412750"/>
                      <a:gd name="connsiteX3" fmla="*/ 50007 w 200025"/>
                      <a:gd name="connsiteY3" fmla="*/ 111940 h 412750"/>
                      <a:gd name="connsiteX4" fmla="*/ 200025 w 200025"/>
                      <a:gd name="connsiteY4" fmla="*/ 21 h 412750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2745"/>
                      <a:gd name="connsiteX1" fmla="*/ 35719 w 200025"/>
                      <a:gd name="connsiteY1" fmla="*/ 411973 h 412745"/>
                      <a:gd name="connsiteX2" fmla="*/ 157163 w 200025"/>
                      <a:gd name="connsiteY2" fmla="*/ 309579 h 412745"/>
                      <a:gd name="connsiteX3" fmla="*/ 50007 w 200025"/>
                      <a:gd name="connsiteY3" fmla="*/ 111935 h 412745"/>
                      <a:gd name="connsiteX4" fmla="*/ 200025 w 200025"/>
                      <a:gd name="connsiteY4" fmla="*/ 16 h 412745"/>
                      <a:gd name="connsiteX0" fmla="*/ 0 w 200025"/>
                      <a:gd name="connsiteY0" fmla="*/ 259573 h 413485"/>
                      <a:gd name="connsiteX1" fmla="*/ 35719 w 200025"/>
                      <a:gd name="connsiteY1" fmla="*/ 411973 h 413485"/>
                      <a:gd name="connsiteX2" fmla="*/ 157163 w 200025"/>
                      <a:gd name="connsiteY2" fmla="*/ 309579 h 413485"/>
                      <a:gd name="connsiteX3" fmla="*/ 50007 w 200025"/>
                      <a:gd name="connsiteY3" fmla="*/ 111935 h 413485"/>
                      <a:gd name="connsiteX4" fmla="*/ 200025 w 200025"/>
                      <a:gd name="connsiteY4" fmla="*/ 16 h 413485"/>
                      <a:gd name="connsiteX0" fmla="*/ 459 w 200484"/>
                      <a:gd name="connsiteY0" fmla="*/ 259573 h 415720"/>
                      <a:gd name="connsiteX1" fmla="*/ 36178 w 200484"/>
                      <a:gd name="connsiteY1" fmla="*/ 411973 h 415720"/>
                      <a:gd name="connsiteX2" fmla="*/ 157622 w 200484"/>
                      <a:gd name="connsiteY2" fmla="*/ 309579 h 415720"/>
                      <a:gd name="connsiteX3" fmla="*/ 50466 w 200484"/>
                      <a:gd name="connsiteY3" fmla="*/ 111935 h 415720"/>
                      <a:gd name="connsiteX4" fmla="*/ 200484 w 200484"/>
                      <a:gd name="connsiteY4" fmla="*/ 16 h 415720"/>
                      <a:gd name="connsiteX0" fmla="*/ 0 w 200025"/>
                      <a:gd name="connsiteY0" fmla="*/ 259573 h 418876"/>
                      <a:gd name="connsiteX1" fmla="*/ 47625 w 200025"/>
                      <a:gd name="connsiteY1" fmla="*/ 416736 h 418876"/>
                      <a:gd name="connsiteX2" fmla="*/ 157163 w 200025"/>
                      <a:gd name="connsiteY2" fmla="*/ 309579 h 418876"/>
                      <a:gd name="connsiteX3" fmla="*/ 50007 w 200025"/>
                      <a:gd name="connsiteY3" fmla="*/ 111935 h 418876"/>
                      <a:gd name="connsiteX4" fmla="*/ 200025 w 200025"/>
                      <a:gd name="connsiteY4" fmla="*/ 16 h 418876"/>
                      <a:gd name="connsiteX0" fmla="*/ 1068 w 201093"/>
                      <a:gd name="connsiteY0" fmla="*/ 259573 h 420715"/>
                      <a:gd name="connsiteX1" fmla="*/ 48693 w 201093"/>
                      <a:gd name="connsiteY1" fmla="*/ 416736 h 420715"/>
                      <a:gd name="connsiteX2" fmla="*/ 158231 w 201093"/>
                      <a:gd name="connsiteY2" fmla="*/ 309579 h 420715"/>
                      <a:gd name="connsiteX3" fmla="*/ 51075 w 201093"/>
                      <a:gd name="connsiteY3" fmla="*/ 111935 h 420715"/>
                      <a:gd name="connsiteX4" fmla="*/ 201093 w 201093"/>
                      <a:gd name="connsiteY4" fmla="*/ 16 h 420715"/>
                      <a:gd name="connsiteX0" fmla="*/ 1068 w 201093"/>
                      <a:gd name="connsiteY0" fmla="*/ 259573 h 421225"/>
                      <a:gd name="connsiteX1" fmla="*/ 48693 w 201093"/>
                      <a:gd name="connsiteY1" fmla="*/ 416736 h 421225"/>
                      <a:gd name="connsiteX2" fmla="*/ 158231 w 201093"/>
                      <a:gd name="connsiteY2" fmla="*/ 309579 h 421225"/>
                      <a:gd name="connsiteX3" fmla="*/ 51075 w 201093"/>
                      <a:gd name="connsiteY3" fmla="*/ 111935 h 421225"/>
                      <a:gd name="connsiteX4" fmla="*/ 201093 w 201093"/>
                      <a:gd name="connsiteY4" fmla="*/ 16 h 421225"/>
                      <a:gd name="connsiteX0" fmla="*/ 1068 w 201093"/>
                      <a:gd name="connsiteY0" fmla="*/ 259573 h 421007"/>
                      <a:gd name="connsiteX1" fmla="*/ 48693 w 201093"/>
                      <a:gd name="connsiteY1" fmla="*/ 416736 h 421007"/>
                      <a:gd name="connsiteX2" fmla="*/ 158231 w 201093"/>
                      <a:gd name="connsiteY2" fmla="*/ 309579 h 421007"/>
                      <a:gd name="connsiteX3" fmla="*/ 51075 w 201093"/>
                      <a:gd name="connsiteY3" fmla="*/ 111935 h 421007"/>
                      <a:gd name="connsiteX4" fmla="*/ 201093 w 201093"/>
                      <a:gd name="connsiteY4" fmla="*/ 16 h 421007"/>
                      <a:gd name="connsiteX0" fmla="*/ 1068 w 201093"/>
                      <a:gd name="connsiteY0" fmla="*/ 259573 h 421114"/>
                      <a:gd name="connsiteX1" fmla="*/ 48693 w 201093"/>
                      <a:gd name="connsiteY1" fmla="*/ 416736 h 421114"/>
                      <a:gd name="connsiteX2" fmla="*/ 158231 w 201093"/>
                      <a:gd name="connsiteY2" fmla="*/ 309579 h 421114"/>
                      <a:gd name="connsiteX3" fmla="*/ 51075 w 201093"/>
                      <a:gd name="connsiteY3" fmla="*/ 111935 h 421114"/>
                      <a:gd name="connsiteX4" fmla="*/ 201093 w 201093"/>
                      <a:gd name="connsiteY4" fmla="*/ 16 h 421114"/>
                      <a:gd name="connsiteX0" fmla="*/ 133443 w 152493"/>
                      <a:gd name="connsiteY0" fmla="*/ 464360 h 491032"/>
                      <a:gd name="connsiteX1" fmla="*/ 93 w 152493"/>
                      <a:gd name="connsiteY1" fmla="*/ 416736 h 491032"/>
                      <a:gd name="connsiteX2" fmla="*/ 109631 w 152493"/>
                      <a:gd name="connsiteY2" fmla="*/ 309579 h 491032"/>
                      <a:gd name="connsiteX3" fmla="*/ 2475 w 152493"/>
                      <a:gd name="connsiteY3" fmla="*/ 111935 h 491032"/>
                      <a:gd name="connsiteX4" fmla="*/ 152493 w 152493"/>
                      <a:gd name="connsiteY4" fmla="*/ 16 h 491032"/>
                      <a:gd name="connsiteX0" fmla="*/ 200093 w 219143"/>
                      <a:gd name="connsiteY0" fmla="*/ 464360 h 477402"/>
                      <a:gd name="connsiteX1" fmla="*/ 68 w 219143"/>
                      <a:gd name="connsiteY1" fmla="*/ 261955 h 477402"/>
                      <a:gd name="connsiteX2" fmla="*/ 176281 w 219143"/>
                      <a:gd name="connsiteY2" fmla="*/ 309579 h 477402"/>
                      <a:gd name="connsiteX3" fmla="*/ 69125 w 219143"/>
                      <a:gd name="connsiteY3" fmla="*/ 111935 h 477402"/>
                      <a:gd name="connsiteX4" fmla="*/ 219143 w 219143"/>
                      <a:gd name="connsiteY4" fmla="*/ 16 h 477402"/>
                      <a:gd name="connsiteX0" fmla="*/ 200093 w 219143"/>
                      <a:gd name="connsiteY0" fmla="*/ 464360 h 464360"/>
                      <a:gd name="connsiteX1" fmla="*/ 68 w 219143"/>
                      <a:gd name="connsiteY1" fmla="*/ 261955 h 464360"/>
                      <a:gd name="connsiteX2" fmla="*/ 176281 w 219143"/>
                      <a:gd name="connsiteY2" fmla="*/ 309579 h 464360"/>
                      <a:gd name="connsiteX3" fmla="*/ 69125 w 219143"/>
                      <a:gd name="connsiteY3" fmla="*/ 111935 h 464360"/>
                      <a:gd name="connsiteX4" fmla="*/ 219143 w 219143"/>
                      <a:gd name="connsiteY4" fmla="*/ 16 h 464360"/>
                      <a:gd name="connsiteX0" fmla="*/ 221010 w 240060"/>
                      <a:gd name="connsiteY0" fmla="*/ 464349 h 464349"/>
                      <a:gd name="connsiteX1" fmla="*/ 20985 w 240060"/>
                      <a:gd name="connsiteY1" fmla="*/ 261944 h 464349"/>
                      <a:gd name="connsiteX2" fmla="*/ 13841 w 240060"/>
                      <a:gd name="connsiteY2" fmla="*/ 73825 h 464349"/>
                      <a:gd name="connsiteX3" fmla="*/ 90042 w 240060"/>
                      <a:gd name="connsiteY3" fmla="*/ 111924 h 464349"/>
                      <a:gd name="connsiteX4" fmla="*/ 240060 w 240060"/>
                      <a:gd name="connsiteY4" fmla="*/ 5 h 464349"/>
                      <a:gd name="connsiteX0" fmla="*/ 219582 w 238632"/>
                      <a:gd name="connsiteY0" fmla="*/ 504403 h 504403"/>
                      <a:gd name="connsiteX1" fmla="*/ 19557 w 238632"/>
                      <a:gd name="connsiteY1" fmla="*/ 301998 h 504403"/>
                      <a:gd name="connsiteX2" fmla="*/ 12413 w 238632"/>
                      <a:gd name="connsiteY2" fmla="*/ 113879 h 504403"/>
                      <a:gd name="connsiteX3" fmla="*/ 62420 w 238632"/>
                      <a:gd name="connsiteY3" fmla="*/ 1960 h 504403"/>
                      <a:gd name="connsiteX4" fmla="*/ 238632 w 238632"/>
                      <a:gd name="connsiteY4" fmla="*/ 40059 h 504403"/>
                      <a:gd name="connsiteX0" fmla="*/ 239970 w 239970"/>
                      <a:gd name="connsiteY0" fmla="*/ 330572 h 330572"/>
                      <a:gd name="connsiteX1" fmla="*/ 20895 w 239970"/>
                      <a:gd name="connsiteY1" fmla="*/ 301998 h 330572"/>
                      <a:gd name="connsiteX2" fmla="*/ 13751 w 239970"/>
                      <a:gd name="connsiteY2" fmla="*/ 113879 h 330572"/>
                      <a:gd name="connsiteX3" fmla="*/ 63758 w 239970"/>
                      <a:gd name="connsiteY3" fmla="*/ 1960 h 330572"/>
                      <a:gd name="connsiteX4" fmla="*/ 239970 w 239970"/>
                      <a:gd name="connsiteY4" fmla="*/ 40059 h 330572"/>
                      <a:gd name="connsiteX0" fmla="*/ 226291 w 226291"/>
                      <a:gd name="connsiteY0" fmla="*/ 330572 h 330572"/>
                      <a:gd name="connsiteX1" fmla="*/ 57222 w 226291"/>
                      <a:gd name="connsiteY1" fmla="*/ 201985 h 330572"/>
                      <a:gd name="connsiteX2" fmla="*/ 72 w 226291"/>
                      <a:gd name="connsiteY2" fmla="*/ 113879 h 330572"/>
                      <a:gd name="connsiteX3" fmla="*/ 50079 w 226291"/>
                      <a:gd name="connsiteY3" fmla="*/ 1960 h 330572"/>
                      <a:gd name="connsiteX4" fmla="*/ 226291 w 226291"/>
                      <a:gd name="connsiteY4" fmla="*/ 40059 h 330572"/>
                      <a:gd name="connsiteX0" fmla="*/ 291449 w 291449"/>
                      <a:gd name="connsiteY0" fmla="*/ 330572 h 330572"/>
                      <a:gd name="connsiteX1" fmla="*/ 10461 w 291449"/>
                      <a:gd name="connsiteY1" fmla="*/ 294854 h 330572"/>
                      <a:gd name="connsiteX2" fmla="*/ 65230 w 291449"/>
                      <a:gd name="connsiteY2" fmla="*/ 113879 h 330572"/>
                      <a:gd name="connsiteX3" fmla="*/ 115237 w 291449"/>
                      <a:gd name="connsiteY3" fmla="*/ 1960 h 330572"/>
                      <a:gd name="connsiteX4" fmla="*/ 291449 w 291449"/>
                      <a:gd name="connsiteY4" fmla="*/ 40059 h 330572"/>
                      <a:gd name="connsiteX0" fmla="*/ 300930 w 300930"/>
                      <a:gd name="connsiteY0" fmla="*/ 330572 h 330572"/>
                      <a:gd name="connsiteX1" fmla="*/ 19942 w 300930"/>
                      <a:gd name="connsiteY1" fmla="*/ 294854 h 330572"/>
                      <a:gd name="connsiteX2" fmla="*/ 74711 w 300930"/>
                      <a:gd name="connsiteY2" fmla="*/ 113879 h 330572"/>
                      <a:gd name="connsiteX3" fmla="*/ 124718 w 300930"/>
                      <a:gd name="connsiteY3" fmla="*/ 1960 h 330572"/>
                      <a:gd name="connsiteX4" fmla="*/ 300930 w 300930"/>
                      <a:gd name="connsiteY4" fmla="*/ 40059 h 330572"/>
                      <a:gd name="connsiteX0" fmla="*/ 287173 w 287173"/>
                      <a:gd name="connsiteY0" fmla="*/ 331111 h 331111"/>
                      <a:gd name="connsiteX1" fmla="*/ 6185 w 287173"/>
                      <a:gd name="connsiteY1" fmla="*/ 295393 h 331111"/>
                      <a:gd name="connsiteX2" fmla="*/ 94291 w 287173"/>
                      <a:gd name="connsiteY2" fmla="*/ 126324 h 331111"/>
                      <a:gd name="connsiteX3" fmla="*/ 110961 w 287173"/>
                      <a:gd name="connsiteY3" fmla="*/ 2499 h 331111"/>
                      <a:gd name="connsiteX4" fmla="*/ 287173 w 287173"/>
                      <a:gd name="connsiteY4" fmla="*/ 40598 h 331111"/>
                      <a:gd name="connsiteX0" fmla="*/ 284551 w 284551"/>
                      <a:gd name="connsiteY0" fmla="*/ 331111 h 331111"/>
                      <a:gd name="connsiteX1" fmla="*/ 3563 w 284551"/>
                      <a:gd name="connsiteY1" fmla="*/ 295393 h 331111"/>
                      <a:gd name="connsiteX2" fmla="*/ 91669 w 284551"/>
                      <a:gd name="connsiteY2" fmla="*/ 126324 h 331111"/>
                      <a:gd name="connsiteX3" fmla="*/ 108339 w 284551"/>
                      <a:gd name="connsiteY3" fmla="*/ 2499 h 331111"/>
                      <a:gd name="connsiteX4" fmla="*/ 284551 w 284551"/>
                      <a:gd name="connsiteY4" fmla="*/ 40598 h 331111"/>
                      <a:gd name="connsiteX0" fmla="*/ 281459 w 281459"/>
                      <a:gd name="connsiteY0" fmla="*/ 331111 h 331111"/>
                      <a:gd name="connsiteX1" fmla="*/ 471 w 281459"/>
                      <a:gd name="connsiteY1" fmla="*/ 295393 h 331111"/>
                      <a:gd name="connsiteX2" fmla="*/ 88577 w 281459"/>
                      <a:gd name="connsiteY2" fmla="*/ 126324 h 331111"/>
                      <a:gd name="connsiteX3" fmla="*/ 105247 w 281459"/>
                      <a:gd name="connsiteY3" fmla="*/ 2499 h 331111"/>
                      <a:gd name="connsiteX4" fmla="*/ 281459 w 281459"/>
                      <a:gd name="connsiteY4" fmla="*/ 40598 h 331111"/>
                      <a:gd name="connsiteX0" fmla="*/ 279598 w 279598"/>
                      <a:gd name="connsiteY0" fmla="*/ 331111 h 331111"/>
                      <a:gd name="connsiteX1" fmla="*/ 991 w 279598"/>
                      <a:gd name="connsiteY1" fmla="*/ 259675 h 331111"/>
                      <a:gd name="connsiteX2" fmla="*/ 86716 w 279598"/>
                      <a:gd name="connsiteY2" fmla="*/ 126324 h 331111"/>
                      <a:gd name="connsiteX3" fmla="*/ 103386 w 279598"/>
                      <a:gd name="connsiteY3" fmla="*/ 2499 h 331111"/>
                      <a:gd name="connsiteX4" fmla="*/ 279598 w 279598"/>
                      <a:gd name="connsiteY4" fmla="*/ 40598 h 331111"/>
                      <a:gd name="connsiteX0" fmla="*/ 285135 w 285135"/>
                      <a:gd name="connsiteY0" fmla="*/ 330269 h 330269"/>
                      <a:gd name="connsiteX1" fmla="*/ 6528 w 285135"/>
                      <a:gd name="connsiteY1" fmla="*/ 258833 h 330269"/>
                      <a:gd name="connsiteX2" fmla="*/ 89872 w 285135"/>
                      <a:gd name="connsiteY2" fmla="*/ 106432 h 330269"/>
                      <a:gd name="connsiteX3" fmla="*/ 108923 w 285135"/>
                      <a:gd name="connsiteY3" fmla="*/ 1657 h 330269"/>
                      <a:gd name="connsiteX4" fmla="*/ 285135 w 285135"/>
                      <a:gd name="connsiteY4" fmla="*/ 39756 h 330269"/>
                      <a:gd name="connsiteX0" fmla="*/ 279694 w 279694"/>
                      <a:gd name="connsiteY0" fmla="*/ 330269 h 330269"/>
                      <a:gd name="connsiteX1" fmla="*/ 1087 w 279694"/>
                      <a:gd name="connsiteY1" fmla="*/ 258833 h 330269"/>
                      <a:gd name="connsiteX2" fmla="*/ 84431 w 279694"/>
                      <a:gd name="connsiteY2" fmla="*/ 106432 h 330269"/>
                      <a:gd name="connsiteX3" fmla="*/ 103482 w 279694"/>
                      <a:gd name="connsiteY3" fmla="*/ 1657 h 330269"/>
                      <a:gd name="connsiteX4" fmla="*/ 279694 w 279694"/>
                      <a:gd name="connsiteY4" fmla="*/ 39756 h 330269"/>
                      <a:gd name="connsiteX0" fmla="*/ 279638 w 279638"/>
                      <a:gd name="connsiteY0" fmla="*/ 330269 h 330269"/>
                      <a:gd name="connsiteX1" fmla="*/ 1031 w 279638"/>
                      <a:gd name="connsiteY1" fmla="*/ 258833 h 330269"/>
                      <a:gd name="connsiteX2" fmla="*/ 84375 w 279638"/>
                      <a:gd name="connsiteY2" fmla="*/ 106432 h 330269"/>
                      <a:gd name="connsiteX3" fmla="*/ 103426 w 279638"/>
                      <a:gd name="connsiteY3" fmla="*/ 1657 h 330269"/>
                      <a:gd name="connsiteX4" fmla="*/ 279638 w 279638"/>
                      <a:gd name="connsiteY4" fmla="*/ 39756 h 330269"/>
                      <a:gd name="connsiteX0" fmla="*/ 279583 w 279583"/>
                      <a:gd name="connsiteY0" fmla="*/ 341884 h 341884"/>
                      <a:gd name="connsiteX1" fmla="*/ 976 w 279583"/>
                      <a:gd name="connsiteY1" fmla="*/ 270448 h 341884"/>
                      <a:gd name="connsiteX2" fmla="*/ 84320 w 279583"/>
                      <a:gd name="connsiteY2" fmla="*/ 118047 h 341884"/>
                      <a:gd name="connsiteX3" fmla="*/ 43840 w 279583"/>
                      <a:gd name="connsiteY3" fmla="*/ 1365 h 341884"/>
                      <a:gd name="connsiteX4" fmla="*/ 279583 w 279583"/>
                      <a:gd name="connsiteY4" fmla="*/ 51371 h 341884"/>
                      <a:gd name="connsiteX0" fmla="*/ 279583 w 279583"/>
                      <a:gd name="connsiteY0" fmla="*/ 355211 h 355211"/>
                      <a:gd name="connsiteX1" fmla="*/ 976 w 279583"/>
                      <a:gd name="connsiteY1" fmla="*/ 283775 h 355211"/>
                      <a:gd name="connsiteX2" fmla="*/ 84320 w 279583"/>
                      <a:gd name="connsiteY2" fmla="*/ 131374 h 355211"/>
                      <a:gd name="connsiteX3" fmla="*/ 43840 w 279583"/>
                      <a:gd name="connsiteY3" fmla="*/ 14692 h 355211"/>
                      <a:gd name="connsiteX4" fmla="*/ 279583 w 279583"/>
                      <a:gd name="connsiteY4" fmla="*/ 64698 h 355211"/>
                      <a:gd name="connsiteX0" fmla="*/ 279583 w 279583"/>
                      <a:gd name="connsiteY0" fmla="*/ 400064 h 400064"/>
                      <a:gd name="connsiteX1" fmla="*/ 976 w 279583"/>
                      <a:gd name="connsiteY1" fmla="*/ 328628 h 400064"/>
                      <a:gd name="connsiteX2" fmla="*/ 84320 w 279583"/>
                      <a:gd name="connsiteY2" fmla="*/ 176227 h 400064"/>
                      <a:gd name="connsiteX3" fmla="*/ 43840 w 279583"/>
                      <a:gd name="connsiteY3" fmla="*/ 59545 h 400064"/>
                      <a:gd name="connsiteX4" fmla="*/ 198620 w 279583"/>
                      <a:gd name="connsiteY4" fmla="*/ 14 h 400064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79583 w 279583"/>
                      <a:gd name="connsiteY0" fmla="*/ 400050 h 400050"/>
                      <a:gd name="connsiteX1" fmla="*/ 976 w 279583"/>
                      <a:gd name="connsiteY1" fmla="*/ 328614 h 400050"/>
                      <a:gd name="connsiteX2" fmla="*/ 84320 w 279583"/>
                      <a:gd name="connsiteY2" fmla="*/ 176213 h 400050"/>
                      <a:gd name="connsiteX3" fmla="*/ 43840 w 279583"/>
                      <a:gd name="connsiteY3" fmla="*/ 59531 h 400050"/>
                      <a:gd name="connsiteX4" fmla="*/ 198620 w 279583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80816 w 280816"/>
                      <a:gd name="connsiteY0" fmla="*/ 400050 h 400050"/>
                      <a:gd name="connsiteX1" fmla="*/ 2209 w 280816"/>
                      <a:gd name="connsiteY1" fmla="*/ 328614 h 400050"/>
                      <a:gd name="connsiteX2" fmla="*/ 145084 w 280816"/>
                      <a:gd name="connsiteY2" fmla="*/ 195263 h 400050"/>
                      <a:gd name="connsiteX3" fmla="*/ 45073 w 280816"/>
                      <a:gd name="connsiteY3" fmla="*/ 59531 h 400050"/>
                      <a:gd name="connsiteX4" fmla="*/ 199853 w 28081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  <a:gd name="connsiteX0" fmla="*/ 278956 w 278956"/>
                      <a:gd name="connsiteY0" fmla="*/ 400050 h 400050"/>
                      <a:gd name="connsiteX1" fmla="*/ 349 w 278956"/>
                      <a:gd name="connsiteY1" fmla="*/ 328614 h 400050"/>
                      <a:gd name="connsiteX2" fmla="*/ 143224 w 278956"/>
                      <a:gd name="connsiteY2" fmla="*/ 195263 h 400050"/>
                      <a:gd name="connsiteX3" fmla="*/ 43213 w 278956"/>
                      <a:gd name="connsiteY3" fmla="*/ 59531 h 400050"/>
                      <a:gd name="connsiteX4" fmla="*/ 197993 w 278956"/>
                      <a:gd name="connsiteY4" fmla="*/ 0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956" h="400050">
                        <a:moveTo>
                          <a:pt x="278956" y="400050"/>
                        </a:moveTo>
                        <a:cubicBezTo>
                          <a:pt x="236093" y="345877"/>
                          <a:pt x="8684" y="441326"/>
                          <a:pt x="349" y="328614"/>
                        </a:cubicBezTo>
                        <a:cubicBezTo>
                          <a:pt x="-7986" y="215902"/>
                          <a:pt x="136080" y="285353"/>
                          <a:pt x="143224" y="195263"/>
                        </a:cubicBezTo>
                        <a:cubicBezTo>
                          <a:pt x="150368" y="105173"/>
                          <a:pt x="26941" y="125412"/>
                          <a:pt x="43213" y="59531"/>
                        </a:cubicBezTo>
                        <a:cubicBezTo>
                          <a:pt x="59485" y="-6350"/>
                          <a:pt x="159893" y="75406"/>
                          <a:pt x="197993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84F6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2D619CFE-DD24-2B26-A956-7FC83F2F0B21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 rot="19117666">
                    <a:off x="12337739" y="8158384"/>
                    <a:ext cx="348695" cy="376513"/>
                    <a:chOff x="12141425" y="7575460"/>
                    <a:chExt cx="213620" cy="230662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596A6BC3-1EB3-A1D2-EC17-D86A3AC67784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 rot="20837172">
                      <a:off x="12193372" y="7685942"/>
                      <a:ext cx="161673" cy="120180"/>
                      <a:chOff x="12130881" y="7590875"/>
                      <a:chExt cx="161673" cy="120180"/>
                    </a:xfrm>
                    <a:solidFill>
                      <a:schemeClr val="accent4">
                        <a:lumMod val="50000"/>
                      </a:schemeClr>
                    </a:solidFill>
                  </p:grpSpPr>
                  <p:sp>
                    <p:nvSpPr>
                      <p:cNvPr id="2244" name="Oval 2243">
                        <a:extLst>
                          <a:ext uri="{FF2B5EF4-FFF2-40B4-BE49-F238E27FC236}">
                            <a16:creationId xmlns:a16="http://schemas.microsoft.com/office/drawing/2014/main" id="{DD715D60-A398-3F8C-FB51-1A87FF589F92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90875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5" name="Oval 2244">
                        <a:extLst>
                          <a:ext uri="{FF2B5EF4-FFF2-40B4-BE49-F238E27FC236}">
                            <a16:creationId xmlns:a16="http://schemas.microsoft.com/office/drawing/2014/main" id="{D58D6220-47E0-CB0C-BA50-FB0D9D8CB1C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5" name="Oval 2294">
                        <a:extLst>
                          <a:ext uri="{FF2B5EF4-FFF2-40B4-BE49-F238E27FC236}">
                            <a16:creationId xmlns:a16="http://schemas.microsoft.com/office/drawing/2014/main" id="{8178EF91-66F0-0500-54C7-C06CC19657C5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90412" y="7637488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96" name="Oval 2295">
                        <a:extLst>
                          <a:ext uri="{FF2B5EF4-FFF2-40B4-BE49-F238E27FC236}">
                            <a16:creationId xmlns:a16="http://schemas.microsoft.com/office/drawing/2014/main" id="{FE04A195-4F3E-D05F-95CF-78311629014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  <p:sp>
                  <p:nvSpPr>
                    <p:cNvPr id="61" name="Oval 60">
                      <a:extLst>
                        <a:ext uri="{FF2B5EF4-FFF2-40B4-BE49-F238E27FC236}">
                          <a16:creationId xmlns:a16="http://schemas.microsoft.com/office/drawing/2014/main" id="{B64A6A3D-4757-A910-B9A2-39717DD72F5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727" y="7694131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B61B567-159E-1F69-0A31-2A57FCE3D06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58148" y="7665839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0" name="Oval 2689">
                      <a:extLst>
                        <a:ext uri="{FF2B5EF4-FFF2-40B4-BE49-F238E27FC236}">
                          <a16:creationId xmlns:a16="http://schemas.microsoft.com/office/drawing/2014/main" id="{B0EBDCBE-FB09-A786-72A5-6E395F8683F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267783" y="7609200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3" name="Oval 2732">
                      <a:extLst>
                        <a:ext uri="{FF2B5EF4-FFF2-40B4-BE49-F238E27FC236}">
                          <a16:creationId xmlns:a16="http://schemas.microsoft.com/office/drawing/2014/main" id="{E0915589-EEFB-74FD-2ED9-4B1FEDCC99C4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98437" y="7631643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35" name="Oval 2734">
                      <a:extLst>
                        <a:ext uri="{FF2B5EF4-FFF2-40B4-BE49-F238E27FC236}">
                          <a16:creationId xmlns:a16="http://schemas.microsoft.com/office/drawing/2014/main" id="{8B927170-69BD-24D6-F27C-FE42A5EE6A4C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12141425" y="7673856"/>
                      <a:ext cx="73567" cy="73567"/>
                    </a:xfrm>
                    <a:prstGeom prst="ellipse">
                      <a:avLst/>
                    </a:prstGeom>
                    <a:solidFill>
                      <a:srgbClr val="0B698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grpSp>
                  <p:nvGrpSpPr>
                    <p:cNvPr id="2742" name="Group 2741">
                      <a:extLst>
                        <a:ext uri="{FF2B5EF4-FFF2-40B4-BE49-F238E27FC236}">
                          <a16:creationId xmlns:a16="http://schemas.microsoft.com/office/drawing/2014/main" id="{55B2D048-1905-D2CB-EB6F-6813A5E04CCB}"/>
                        </a:ext>
                      </a:extLst>
                    </p:cNvPr>
                    <p:cNvGrpSpPr>
                      <a:grpSpLocks noGrp="1" noUngrp="1" noRot="1" noMove="1" noResize="1"/>
                    </p:cNvGrpSpPr>
                    <p:nvPr/>
                  </p:nvGrpSpPr>
                  <p:grpSpPr>
                    <a:xfrm>
                      <a:off x="12144984" y="7575460"/>
                      <a:ext cx="161673" cy="138065"/>
                      <a:chOff x="12130881" y="7581350"/>
                      <a:chExt cx="161673" cy="138065"/>
                    </a:xfrm>
                  </p:grpSpPr>
                  <p:sp>
                    <p:nvSpPr>
                      <p:cNvPr id="2746" name="Oval 2745">
                        <a:extLst>
                          <a:ext uri="{FF2B5EF4-FFF2-40B4-BE49-F238E27FC236}">
                            <a16:creationId xmlns:a16="http://schemas.microsoft.com/office/drawing/2014/main" id="{00D3855D-B647-4FB8-7015-AA14D07E57E0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65516" y="7581350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7" name="Oval 2746">
                        <a:extLst>
                          <a:ext uri="{FF2B5EF4-FFF2-40B4-BE49-F238E27FC236}">
                            <a16:creationId xmlns:a16="http://schemas.microsoft.com/office/drawing/2014/main" id="{A6FD18F9-42DA-6BCA-ABF5-B4569C467CA8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30881" y="7627963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748" name="Oval 2747">
                        <a:extLst>
                          <a:ext uri="{FF2B5EF4-FFF2-40B4-BE49-F238E27FC236}">
                            <a16:creationId xmlns:a16="http://schemas.microsoft.com/office/drawing/2014/main" id="{A0F9FB25-F117-EC81-EE26-526BC63D811F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189906" y="7645848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  <p:sp>
                    <p:nvSpPr>
                      <p:cNvPr id="2242" name="Oval 2241">
                        <a:extLst>
                          <a:ext uri="{FF2B5EF4-FFF2-40B4-BE49-F238E27FC236}">
                            <a16:creationId xmlns:a16="http://schemas.microsoft.com/office/drawing/2014/main" id="{C82DF067-5B51-EE83-2309-9604D3E73BC6}"/>
                          </a:ext>
                        </a:extLst>
                      </p:cNvPr>
                      <p:cNvSpPr>
                        <a:spLocks noGrp="1" noRot="1" noMove="1" noResize="1" noEditPoints="1" noAdjustHandles="1" noChangeArrowheads="1" noChangeShapeType="1"/>
                      </p:cNvSpPr>
                      <p:nvPr/>
                    </p:nvSpPr>
                    <p:spPr>
                      <a:xfrm>
                        <a:off x="12218987" y="7597007"/>
                        <a:ext cx="73567" cy="73567"/>
                      </a:xfrm>
                      <a:prstGeom prst="ellipse">
                        <a:avLst/>
                      </a:prstGeom>
                      <a:solidFill>
                        <a:schemeClr val="accent4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GB"/>
                      </a:p>
                    </p:txBody>
                  </p:sp>
                </p:grpSp>
              </p:grpSp>
              <p:sp>
                <p:nvSpPr>
                  <p:cNvPr id="2298" name="Freeform: Shape 2297">
                    <a:extLst>
                      <a:ext uri="{FF2B5EF4-FFF2-40B4-BE49-F238E27FC236}">
                        <a16:creationId xmlns:a16="http://schemas.microsoft.com/office/drawing/2014/main" id="{BAA64259-FC8A-6E76-437A-53BDFB3C7ED9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584905" y="8370097"/>
                    <a:ext cx="245269" cy="323012"/>
                  </a:xfrm>
                  <a:custGeom>
                    <a:avLst/>
                    <a:gdLst>
                      <a:gd name="connsiteX0" fmla="*/ 0 w 88106"/>
                      <a:gd name="connsiteY0" fmla="*/ 359569 h 359569"/>
                      <a:gd name="connsiteX1" fmla="*/ 88106 w 88106"/>
                      <a:gd name="connsiteY1" fmla="*/ 0 h 359569"/>
                      <a:gd name="connsiteX0" fmla="*/ 47956 w 136062"/>
                      <a:gd name="connsiteY0" fmla="*/ 359569 h 359569"/>
                      <a:gd name="connsiteX1" fmla="*/ 136062 w 136062"/>
                      <a:gd name="connsiteY1" fmla="*/ 0 h 359569"/>
                      <a:gd name="connsiteX0" fmla="*/ 18376 w 106482"/>
                      <a:gd name="connsiteY0" fmla="*/ 359569 h 359569"/>
                      <a:gd name="connsiteX1" fmla="*/ 106482 w 106482"/>
                      <a:gd name="connsiteY1" fmla="*/ 0 h 359569"/>
                      <a:gd name="connsiteX0" fmla="*/ 35119 w 101794"/>
                      <a:gd name="connsiteY0" fmla="*/ 364332 h 364332"/>
                      <a:gd name="connsiteX1" fmla="*/ 101794 w 101794"/>
                      <a:gd name="connsiteY1" fmla="*/ 0 h 364332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29488 w 103307"/>
                      <a:gd name="connsiteY0" fmla="*/ 361951 h 361951"/>
                      <a:gd name="connsiteX1" fmla="*/ 103307 w 103307"/>
                      <a:gd name="connsiteY1" fmla="*/ 0 h 361951"/>
                      <a:gd name="connsiteX0" fmla="*/ 35118 w 101793"/>
                      <a:gd name="connsiteY0" fmla="*/ 354808 h 354808"/>
                      <a:gd name="connsiteX1" fmla="*/ 101793 w 101793"/>
                      <a:gd name="connsiteY1" fmla="*/ 0 h 354808"/>
                      <a:gd name="connsiteX0" fmla="*/ 18401 w 85076"/>
                      <a:gd name="connsiteY0" fmla="*/ 354808 h 354808"/>
                      <a:gd name="connsiteX1" fmla="*/ 85076 w 85076"/>
                      <a:gd name="connsiteY1" fmla="*/ 0 h 354808"/>
                      <a:gd name="connsiteX0" fmla="*/ 0 w 202406"/>
                      <a:gd name="connsiteY0" fmla="*/ 342902 h 342902"/>
                      <a:gd name="connsiteX1" fmla="*/ 202406 w 202406"/>
                      <a:gd name="connsiteY1" fmla="*/ 0 h 342902"/>
                      <a:gd name="connsiteX0" fmla="*/ 0 w 247649"/>
                      <a:gd name="connsiteY0" fmla="*/ 5674 h 299930"/>
                      <a:gd name="connsiteX1" fmla="*/ 247649 w 247649"/>
                      <a:gd name="connsiteY1" fmla="*/ 293804 h 299930"/>
                      <a:gd name="connsiteX0" fmla="*/ 0 w 247649"/>
                      <a:gd name="connsiteY0" fmla="*/ 5233 h 307648"/>
                      <a:gd name="connsiteX1" fmla="*/ 247649 w 247649"/>
                      <a:gd name="connsiteY1" fmla="*/ 293363 h 307648"/>
                      <a:gd name="connsiteX0" fmla="*/ 0 w 238124"/>
                      <a:gd name="connsiteY0" fmla="*/ 5285 h 303073"/>
                      <a:gd name="connsiteX1" fmla="*/ 238124 w 238124"/>
                      <a:gd name="connsiteY1" fmla="*/ 288653 h 303073"/>
                      <a:gd name="connsiteX0" fmla="*/ 0 w 240506"/>
                      <a:gd name="connsiteY0" fmla="*/ 5105 h 319098"/>
                      <a:gd name="connsiteX1" fmla="*/ 240506 w 240506"/>
                      <a:gd name="connsiteY1" fmla="*/ 305141 h 319098"/>
                      <a:gd name="connsiteX0" fmla="*/ 0 w 240506"/>
                      <a:gd name="connsiteY0" fmla="*/ 0 h 316117"/>
                      <a:gd name="connsiteX1" fmla="*/ 240506 w 240506"/>
                      <a:gd name="connsiteY1" fmla="*/ 300036 h 316117"/>
                      <a:gd name="connsiteX0" fmla="*/ 0 w 245269"/>
                      <a:gd name="connsiteY0" fmla="*/ 0 h 323012"/>
                      <a:gd name="connsiteX1" fmla="*/ 245269 w 245269"/>
                      <a:gd name="connsiteY1" fmla="*/ 307180 h 3230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45269" h="323012">
                        <a:moveTo>
                          <a:pt x="0" y="0"/>
                        </a:moveTo>
                        <a:cubicBezTo>
                          <a:pt x="155575" y="13493"/>
                          <a:pt x="30162" y="405604"/>
                          <a:pt x="245269" y="307180"/>
                        </a:cubicBezTo>
                      </a:path>
                    </a:pathLst>
                  </a:custGeom>
                  <a:noFill/>
                  <a:ln cap="rnd">
                    <a:solidFill>
                      <a:srgbClr val="0B698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ED22CD11-202B-1914-C26F-ED45A98443B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8440267">
                    <a:off x="12285701" y="8197062"/>
                    <a:ext cx="745579" cy="473832"/>
                  </a:xfrm>
                  <a:custGeom>
                    <a:avLst/>
                    <a:gdLst>
                      <a:gd name="connsiteX0" fmla="*/ 2648228 w 2648228"/>
                      <a:gd name="connsiteY0" fmla="*/ 0 h 6362700"/>
                      <a:gd name="connsiteX1" fmla="*/ 38378 w 2648228"/>
                      <a:gd name="connsiteY1" fmla="*/ 3905250 h 6362700"/>
                      <a:gd name="connsiteX2" fmla="*/ 1333778 w 2648228"/>
                      <a:gd name="connsiteY2" fmla="*/ 6362700 h 6362700"/>
                      <a:gd name="connsiteX0" fmla="*/ 1464299 w 1977298"/>
                      <a:gd name="connsiteY0" fmla="*/ 0 h 6362700"/>
                      <a:gd name="connsiteX1" fmla="*/ 1959599 w 1977298"/>
                      <a:gd name="connsiteY1" fmla="*/ 3752850 h 6362700"/>
                      <a:gd name="connsiteX2" fmla="*/ 149849 w 1977298"/>
                      <a:gd name="connsiteY2" fmla="*/ 6362700 h 6362700"/>
                      <a:gd name="connsiteX0" fmla="*/ 1937650 w 2450649"/>
                      <a:gd name="connsiteY0" fmla="*/ 0 h 6724650"/>
                      <a:gd name="connsiteX1" fmla="*/ 2432950 w 2450649"/>
                      <a:gd name="connsiteY1" fmla="*/ 3752850 h 6724650"/>
                      <a:gd name="connsiteX2" fmla="*/ 127900 w 2450649"/>
                      <a:gd name="connsiteY2" fmla="*/ 6724650 h 6724650"/>
                      <a:gd name="connsiteX0" fmla="*/ 1809750 w 2322749"/>
                      <a:gd name="connsiteY0" fmla="*/ 0 h 6724650"/>
                      <a:gd name="connsiteX1" fmla="*/ 2305050 w 2322749"/>
                      <a:gd name="connsiteY1" fmla="*/ 3752850 h 6724650"/>
                      <a:gd name="connsiteX2" fmla="*/ 0 w 2322749"/>
                      <a:gd name="connsiteY2" fmla="*/ 6724650 h 6724650"/>
                      <a:gd name="connsiteX0" fmla="*/ 1809750 w 2423257"/>
                      <a:gd name="connsiteY0" fmla="*/ 0 h 6724650"/>
                      <a:gd name="connsiteX1" fmla="*/ 2305050 w 2423257"/>
                      <a:gd name="connsiteY1" fmla="*/ 3752850 h 6724650"/>
                      <a:gd name="connsiteX2" fmla="*/ 0 w 2423257"/>
                      <a:gd name="connsiteY2" fmla="*/ 6724650 h 6724650"/>
                      <a:gd name="connsiteX0" fmla="*/ 2457450 w 2765101"/>
                      <a:gd name="connsiteY0" fmla="*/ 0 h 7067550"/>
                      <a:gd name="connsiteX1" fmla="*/ 2305050 w 2765101"/>
                      <a:gd name="connsiteY1" fmla="*/ 4095750 h 7067550"/>
                      <a:gd name="connsiteX2" fmla="*/ 0 w 2765101"/>
                      <a:gd name="connsiteY2" fmla="*/ 7067550 h 7067550"/>
                      <a:gd name="connsiteX0" fmla="*/ 2457450 w 2896311"/>
                      <a:gd name="connsiteY0" fmla="*/ 0 h 7067550"/>
                      <a:gd name="connsiteX1" fmla="*/ 2667000 w 2896311"/>
                      <a:gd name="connsiteY1" fmla="*/ 4152900 h 7067550"/>
                      <a:gd name="connsiteX2" fmla="*/ 0 w 2896311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54630"/>
                      <a:gd name="connsiteY0" fmla="*/ 0 h 7067550"/>
                      <a:gd name="connsiteX1" fmla="*/ 2667000 w 2954630"/>
                      <a:gd name="connsiteY1" fmla="*/ 4152900 h 7067550"/>
                      <a:gd name="connsiteX2" fmla="*/ 0 w 2954630"/>
                      <a:gd name="connsiteY2" fmla="*/ 7067550 h 7067550"/>
                      <a:gd name="connsiteX0" fmla="*/ 2457450 w 2969792"/>
                      <a:gd name="connsiteY0" fmla="*/ 0 h 7067550"/>
                      <a:gd name="connsiteX1" fmla="*/ 2667000 w 2969792"/>
                      <a:gd name="connsiteY1" fmla="*/ 4152900 h 7067550"/>
                      <a:gd name="connsiteX2" fmla="*/ 0 w 2969792"/>
                      <a:gd name="connsiteY2" fmla="*/ 7067550 h 7067550"/>
                      <a:gd name="connsiteX0" fmla="*/ 2457450 w 3114408"/>
                      <a:gd name="connsiteY0" fmla="*/ 0 h 7067550"/>
                      <a:gd name="connsiteX1" fmla="*/ 2895600 w 3114408"/>
                      <a:gd name="connsiteY1" fmla="*/ 3790950 h 7067550"/>
                      <a:gd name="connsiteX2" fmla="*/ 0 w 3114408"/>
                      <a:gd name="connsiteY2" fmla="*/ 7067550 h 7067550"/>
                      <a:gd name="connsiteX0" fmla="*/ 2527364 w 3184322"/>
                      <a:gd name="connsiteY0" fmla="*/ 0 h 7067550"/>
                      <a:gd name="connsiteX1" fmla="*/ 2965514 w 3184322"/>
                      <a:gd name="connsiteY1" fmla="*/ 3790950 h 7067550"/>
                      <a:gd name="connsiteX2" fmla="*/ 69914 w 3184322"/>
                      <a:gd name="connsiteY2" fmla="*/ 7067550 h 7067550"/>
                      <a:gd name="connsiteX0" fmla="*/ 1706978 w 2302216"/>
                      <a:gd name="connsiteY0" fmla="*/ 0 h 6667500"/>
                      <a:gd name="connsiteX1" fmla="*/ 2145128 w 2302216"/>
                      <a:gd name="connsiteY1" fmla="*/ 3790950 h 6667500"/>
                      <a:gd name="connsiteX2" fmla="*/ 87728 w 2302216"/>
                      <a:gd name="connsiteY2" fmla="*/ 6667500 h 6667500"/>
                      <a:gd name="connsiteX0" fmla="*/ 1679393 w 2274631"/>
                      <a:gd name="connsiteY0" fmla="*/ 0 h 6667500"/>
                      <a:gd name="connsiteX1" fmla="*/ 2117543 w 2274631"/>
                      <a:gd name="connsiteY1" fmla="*/ 3790950 h 6667500"/>
                      <a:gd name="connsiteX2" fmla="*/ 60143 w 2274631"/>
                      <a:gd name="connsiteY2" fmla="*/ 6667500 h 6667500"/>
                      <a:gd name="connsiteX0" fmla="*/ 1674469 w 2445486"/>
                      <a:gd name="connsiteY0" fmla="*/ 0 h 6667500"/>
                      <a:gd name="connsiteX1" fmla="*/ 2341219 w 2445486"/>
                      <a:gd name="connsiteY1" fmla="*/ 2743200 h 6667500"/>
                      <a:gd name="connsiteX2" fmla="*/ 55219 w 2445486"/>
                      <a:gd name="connsiteY2" fmla="*/ 6667500 h 6667500"/>
                      <a:gd name="connsiteX0" fmla="*/ 1674836 w 2454007"/>
                      <a:gd name="connsiteY0" fmla="*/ 0 h 6667500"/>
                      <a:gd name="connsiteX1" fmla="*/ 2341586 w 2454007"/>
                      <a:gd name="connsiteY1" fmla="*/ 2743200 h 6667500"/>
                      <a:gd name="connsiteX2" fmla="*/ 55586 w 2454007"/>
                      <a:gd name="connsiteY2" fmla="*/ 6667500 h 6667500"/>
                      <a:gd name="connsiteX0" fmla="*/ 1672991 w 2532864"/>
                      <a:gd name="connsiteY0" fmla="*/ 0 h 6667500"/>
                      <a:gd name="connsiteX1" fmla="*/ 2434991 w 2532864"/>
                      <a:gd name="connsiteY1" fmla="*/ 2990850 h 6667500"/>
                      <a:gd name="connsiteX2" fmla="*/ 53741 w 2532864"/>
                      <a:gd name="connsiteY2" fmla="*/ 6667500 h 6667500"/>
                      <a:gd name="connsiteX0" fmla="*/ 1672991 w 2537735"/>
                      <a:gd name="connsiteY0" fmla="*/ 0 h 6667500"/>
                      <a:gd name="connsiteX1" fmla="*/ 2434991 w 2537735"/>
                      <a:gd name="connsiteY1" fmla="*/ 2990850 h 6667500"/>
                      <a:gd name="connsiteX2" fmla="*/ 53741 w 2537735"/>
                      <a:gd name="connsiteY2" fmla="*/ 6667500 h 6667500"/>
                      <a:gd name="connsiteX0" fmla="*/ 1674780 w 2579651"/>
                      <a:gd name="connsiteY0" fmla="*/ 0 h 6667500"/>
                      <a:gd name="connsiteX1" fmla="*/ 2436780 w 2579651"/>
                      <a:gd name="connsiteY1" fmla="*/ 2990850 h 6667500"/>
                      <a:gd name="connsiteX2" fmla="*/ 55530 w 2579651"/>
                      <a:gd name="connsiteY2" fmla="*/ 6667500 h 6667500"/>
                      <a:gd name="connsiteX0" fmla="*/ 1673299 w 2642829"/>
                      <a:gd name="connsiteY0" fmla="*/ 0 h 6667500"/>
                      <a:gd name="connsiteX1" fmla="*/ 2511499 w 2642829"/>
                      <a:gd name="connsiteY1" fmla="*/ 2838450 h 6667500"/>
                      <a:gd name="connsiteX2" fmla="*/ 54049 w 2642829"/>
                      <a:gd name="connsiteY2" fmla="*/ 6667500 h 6667500"/>
                      <a:gd name="connsiteX0" fmla="*/ 1670314 w 2571153"/>
                      <a:gd name="connsiteY0" fmla="*/ 0 h 6667500"/>
                      <a:gd name="connsiteX1" fmla="*/ 2508514 w 2571153"/>
                      <a:gd name="connsiteY1" fmla="*/ 2838450 h 6667500"/>
                      <a:gd name="connsiteX2" fmla="*/ 51064 w 2571153"/>
                      <a:gd name="connsiteY2" fmla="*/ 6667500 h 6667500"/>
                      <a:gd name="connsiteX0" fmla="*/ 1671637 w 2505035"/>
                      <a:gd name="connsiteY0" fmla="*/ 0 h 6667500"/>
                      <a:gd name="connsiteX1" fmla="*/ 2433637 w 2505035"/>
                      <a:gd name="connsiteY1" fmla="*/ 2667000 h 6667500"/>
                      <a:gd name="connsiteX2" fmla="*/ 52387 w 2505035"/>
                      <a:gd name="connsiteY2" fmla="*/ 6667500 h 6667500"/>
                      <a:gd name="connsiteX0" fmla="*/ 1443369 w 2490348"/>
                      <a:gd name="connsiteY0" fmla="*/ 0 h 6362700"/>
                      <a:gd name="connsiteX1" fmla="*/ 2433969 w 2490348"/>
                      <a:gd name="connsiteY1" fmla="*/ 2362200 h 6362700"/>
                      <a:gd name="connsiteX2" fmla="*/ 52719 w 2490348"/>
                      <a:gd name="connsiteY2" fmla="*/ 6362700 h 6362700"/>
                      <a:gd name="connsiteX0" fmla="*/ 1443369 w 2504550"/>
                      <a:gd name="connsiteY0" fmla="*/ 0 h 6362700"/>
                      <a:gd name="connsiteX1" fmla="*/ 2433969 w 2504550"/>
                      <a:gd name="connsiteY1" fmla="*/ 2362200 h 6362700"/>
                      <a:gd name="connsiteX2" fmla="*/ 52719 w 2504550"/>
                      <a:gd name="connsiteY2" fmla="*/ 6362700 h 6362700"/>
                      <a:gd name="connsiteX0" fmla="*/ 1443715 w 2487941"/>
                      <a:gd name="connsiteY0" fmla="*/ 0 h 6362700"/>
                      <a:gd name="connsiteX1" fmla="*/ 2415265 w 2487941"/>
                      <a:gd name="connsiteY1" fmla="*/ 2724150 h 6362700"/>
                      <a:gd name="connsiteX2" fmla="*/ 53065 w 2487941"/>
                      <a:gd name="connsiteY2" fmla="*/ 6362700 h 6362700"/>
                      <a:gd name="connsiteX0" fmla="*/ 1441445 w 2436545"/>
                      <a:gd name="connsiteY0" fmla="*/ 0 h 6362700"/>
                      <a:gd name="connsiteX1" fmla="*/ 2412995 w 2436545"/>
                      <a:gd name="connsiteY1" fmla="*/ 2724150 h 6362700"/>
                      <a:gd name="connsiteX2" fmla="*/ 50795 w 2436545"/>
                      <a:gd name="connsiteY2" fmla="*/ 6362700 h 6362700"/>
                      <a:gd name="connsiteX0" fmla="*/ 1444750 w 2511732"/>
                      <a:gd name="connsiteY0" fmla="*/ 0 h 6362700"/>
                      <a:gd name="connsiteX1" fmla="*/ 2416300 w 2511732"/>
                      <a:gd name="connsiteY1" fmla="*/ 2724150 h 6362700"/>
                      <a:gd name="connsiteX2" fmla="*/ 54100 w 2511732"/>
                      <a:gd name="connsiteY2" fmla="*/ 6362700 h 6362700"/>
                      <a:gd name="connsiteX0" fmla="*/ 1450993 w 2645487"/>
                      <a:gd name="connsiteY0" fmla="*/ 0 h 6362700"/>
                      <a:gd name="connsiteX1" fmla="*/ 2422543 w 2645487"/>
                      <a:gd name="connsiteY1" fmla="*/ 2724150 h 6362700"/>
                      <a:gd name="connsiteX2" fmla="*/ 60343 w 2645487"/>
                      <a:gd name="connsiteY2" fmla="*/ 6362700 h 6362700"/>
                      <a:gd name="connsiteX0" fmla="*/ 1450549 w 2660915"/>
                      <a:gd name="connsiteY0" fmla="*/ 0 h 6362700"/>
                      <a:gd name="connsiteX1" fmla="*/ 2441149 w 2660915"/>
                      <a:gd name="connsiteY1" fmla="*/ 2705100 h 6362700"/>
                      <a:gd name="connsiteX2" fmla="*/ 59899 w 2660915"/>
                      <a:gd name="connsiteY2" fmla="*/ 6362700 h 6362700"/>
                      <a:gd name="connsiteX0" fmla="*/ 1668725 w 2744829"/>
                      <a:gd name="connsiteY0" fmla="*/ 0 h 5829300"/>
                      <a:gd name="connsiteX1" fmla="*/ 2659325 w 2744829"/>
                      <a:gd name="connsiteY1" fmla="*/ 2705100 h 5829300"/>
                      <a:gd name="connsiteX2" fmla="*/ 49475 w 2744829"/>
                      <a:gd name="connsiteY2" fmla="*/ 5829300 h 5829300"/>
                      <a:gd name="connsiteX0" fmla="*/ 1649931 w 2724779"/>
                      <a:gd name="connsiteY0" fmla="*/ 0 h 6057900"/>
                      <a:gd name="connsiteX1" fmla="*/ 2640531 w 2724779"/>
                      <a:gd name="connsiteY1" fmla="*/ 2705100 h 6057900"/>
                      <a:gd name="connsiteX2" fmla="*/ 49731 w 2724779"/>
                      <a:gd name="connsiteY2" fmla="*/ 6057900 h 6057900"/>
                      <a:gd name="connsiteX0" fmla="*/ 1648447 w 2808628"/>
                      <a:gd name="connsiteY0" fmla="*/ 0 h 6057900"/>
                      <a:gd name="connsiteX1" fmla="*/ 2734297 w 2808628"/>
                      <a:gd name="connsiteY1" fmla="*/ 2457450 h 6057900"/>
                      <a:gd name="connsiteX2" fmla="*/ 48247 w 2808628"/>
                      <a:gd name="connsiteY2" fmla="*/ 6057900 h 6057900"/>
                      <a:gd name="connsiteX0" fmla="*/ 1646818 w 2766803"/>
                      <a:gd name="connsiteY0" fmla="*/ 0 h 6057900"/>
                      <a:gd name="connsiteX1" fmla="*/ 2732668 w 2766803"/>
                      <a:gd name="connsiteY1" fmla="*/ 2457450 h 6057900"/>
                      <a:gd name="connsiteX2" fmla="*/ 46618 w 2766803"/>
                      <a:gd name="connsiteY2" fmla="*/ 6057900 h 6057900"/>
                      <a:gd name="connsiteX0" fmla="*/ 1648167 w 2801305"/>
                      <a:gd name="connsiteY0" fmla="*/ 0 h 6057900"/>
                      <a:gd name="connsiteX1" fmla="*/ 2734017 w 2801305"/>
                      <a:gd name="connsiteY1" fmla="*/ 2457450 h 6057900"/>
                      <a:gd name="connsiteX2" fmla="*/ 47967 w 2801305"/>
                      <a:gd name="connsiteY2" fmla="*/ 6057900 h 6057900"/>
                      <a:gd name="connsiteX0" fmla="*/ 1647619 w 2787025"/>
                      <a:gd name="connsiteY0" fmla="*/ 0 h 6057900"/>
                      <a:gd name="connsiteX1" fmla="*/ 2733469 w 2787025"/>
                      <a:gd name="connsiteY1" fmla="*/ 2457450 h 6057900"/>
                      <a:gd name="connsiteX2" fmla="*/ 47419 w 2787025"/>
                      <a:gd name="connsiteY2" fmla="*/ 6057900 h 6057900"/>
                      <a:gd name="connsiteX0" fmla="*/ 1516847 w 2668821"/>
                      <a:gd name="connsiteY0" fmla="*/ 0 h 6305550"/>
                      <a:gd name="connsiteX1" fmla="*/ 2602697 w 2668821"/>
                      <a:gd name="connsiteY1" fmla="*/ 2457450 h 6305550"/>
                      <a:gd name="connsiteX2" fmla="*/ 49997 w 2668821"/>
                      <a:gd name="connsiteY2" fmla="*/ 6305550 h 6305550"/>
                      <a:gd name="connsiteX0" fmla="*/ 1466850 w 2618824"/>
                      <a:gd name="connsiteY0" fmla="*/ 0 h 6305550"/>
                      <a:gd name="connsiteX1" fmla="*/ 2552700 w 2618824"/>
                      <a:gd name="connsiteY1" fmla="*/ 2457450 h 6305550"/>
                      <a:gd name="connsiteX2" fmla="*/ 0 w 2618824"/>
                      <a:gd name="connsiteY2" fmla="*/ 6305550 h 6305550"/>
                      <a:gd name="connsiteX0" fmla="*/ 1600200 w 2641574"/>
                      <a:gd name="connsiteY0" fmla="*/ 0 h 6362700"/>
                      <a:gd name="connsiteX1" fmla="*/ 2552700 w 2641574"/>
                      <a:gd name="connsiteY1" fmla="*/ 2514600 h 6362700"/>
                      <a:gd name="connsiteX2" fmla="*/ 0 w 2641574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691937"/>
                      <a:gd name="connsiteY0" fmla="*/ 0 h 6362700"/>
                      <a:gd name="connsiteX1" fmla="*/ 2609850 w 2691937"/>
                      <a:gd name="connsiteY1" fmla="*/ 2514600 h 6362700"/>
                      <a:gd name="connsiteX2" fmla="*/ 0 w 2691937"/>
                      <a:gd name="connsiteY2" fmla="*/ 6362700 h 6362700"/>
                      <a:gd name="connsiteX0" fmla="*/ 1600200 w 2708919"/>
                      <a:gd name="connsiteY0" fmla="*/ 0 h 6362700"/>
                      <a:gd name="connsiteX1" fmla="*/ 2628900 w 2708919"/>
                      <a:gd name="connsiteY1" fmla="*/ 2495550 h 6362700"/>
                      <a:gd name="connsiteX2" fmla="*/ 0 w 2708919"/>
                      <a:gd name="connsiteY2" fmla="*/ 6362700 h 6362700"/>
                      <a:gd name="connsiteX0" fmla="*/ 1695450 w 2726749"/>
                      <a:gd name="connsiteY0" fmla="*/ 0 h 6419850"/>
                      <a:gd name="connsiteX1" fmla="*/ 2628900 w 2726749"/>
                      <a:gd name="connsiteY1" fmla="*/ 2552700 h 6419850"/>
                      <a:gd name="connsiteX2" fmla="*/ 0 w 2726749"/>
                      <a:gd name="connsiteY2" fmla="*/ 6419850 h 6419850"/>
                      <a:gd name="connsiteX0" fmla="*/ 1695450 w 2774379"/>
                      <a:gd name="connsiteY0" fmla="*/ 0 h 6419850"/>
                      <a:gd name="connsiteX1" fmla="*/ 2628900 w 2774379"/>
                      <a:gd name="connsiteY1" fmla="*/ 2552700 h 6419850"/>
                      <a:gd name="connsiteX2" fmla="*/ 0 w 2774379"/>
                      <a:gd name="connsiteY2" fmla="*/ 6419850 h 6419850"/>
                      <a:gd name="connsiteX0" fmla="*/ 1695450 w 2801526"/>
                      <a:gd name="connsiteY0" fmla="*/ 0 h 6419850"/>
                      <a:gd name="connsiteX1" fmla="*/ 2628900 w 2801526"/>
                      <a:gd name="connsiteY1" fmla="*/ 2552700 h 6419850"/>
                      <a:gd name="connsiteX2" fmla="*/ 0 w 2801526"/>
                      <a:gd name="connsiteY2" fmla="*/ 6419850 h 6419850"/>
                      <a:gd name="connsiteX0" fmla="*/ 1409700 w 2693846"/>
                      <a:gd name="connsiteY0" fmla="*/ 0 h 6629400"/>
                      <a:gd name="connsiteX1" fmla="*/ 2628900 w 2693846"/>
                      <a:gd name="connsiteY1" fmla="*/ 2762250 h 6629400"/>
                      <a:gd name="connsiteX2" fmla="*/ 0 w 2693846"/>
                      <a:gd name="connsiteY2" fmla="*/ 6629400 h 6629400"/>
                      <a:gd name="connsiteX0" fmla="*/ 1409700 w 2690801"/>
                      <a:gd name="connsiteY0" fmla="*/ 0 h 6629400"/>
                      <a:gd name="connsiteX1" fmla="*/ 2628900 w 2690801"/>
                      <a:gd name="connsiteY1" fmla="*/ 2762250 h 6629400"/>
                      <a:gd name="connsiteX2" fmla="*/ 0 w 2690801"/>
                      <a:gd name="connsiteY2" fmla="*/ 6629400 h 6629400"/>
                      <a:gd name="connsiteX0" fmla="*/ 1409700 w 2695458"/>
                      <a:gd name="connsiteY0" fmla="*/ 0 h 6629400"/>
                      <a:gd name="connsiteX1" fmla="*/ 2628900 w 2695458"/>
                      <a:gd name="connsiteY1" fmla="*/ 2762250 h 6629400"/>
                      <a:gd name="connsiteX2" fmla="*/ 0 w 2695458"/>
                      <a:gd name="connsiteY2" fmla="*/ 6629400 h 6629400"/>
                      <a:gd name="connsiteX0" fmla="*/ 1409700 w 2800438"/>
                      <a:gd name="connsiteY0" fmla="*/ 0 h 6629400"/>
                      <a:gd name="connsiteX1" fmla="*/ 2743200 w 2800438"/>
                      <a:gd name="connsiteY1" fmla="*/ 2762250 h 6629400"/>
                      <a:gd name="connsiteX2" fmla="*/ 0 w 2800438"/>
                      <a:gd name="connsiteY2" fmla="*/ 6629400 h 662940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04900 w 2478770"/>
                      <a:gd name="connsiteY0" fmla="*/ 0 h 6419850"/>
                      <a:gd name="connsiteX1" fmla="*/ 2438400 w 2478770"/>
                      <a:gd name="connsiteY1" fmla="*/ 2762250 h 6419850"/>
                      <a:gd name="connsiteX2" fmla="*/ 0 w 2478770"/>
                      <a:gd name="connsiteY2" fmla="*/ 6419850 h 6419850"/>
                      <a:gd name="connsiteX0" fmla="*/ 1162050 w 2538989"/>
                      <a:gd name="connsiteY0" fmla="*/ 0 h 6515100"/>
                      <a:gd name="connsiteX1" fmla="*/ 2495550 w 2538989"/>
                      <a:gd name="connsiteY1" fmla="*/ 2762250 h 6515100"/>
                      <a:gd name="connsiteX2" fmla="*/ 0 w 2538989"/>
                      <a:gd name="connsiteY2" fmla="*/ 6515100 h 651510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762250 h 6457950"/>
                      <a:gd name="connsiteX2" fmla="*/ 0 w 2518911"/>
                      <a:gd name="connsiteY2" fmla="*/ 6457950 h 6457950"/>
                      <a:gd name="connsiteX0" fmla="*/ 1143000 w 2518911"/>
                      <a:gd name="connsiteY0" fmla="*/ 0 h 6457950"/>
                      <a:gd name="connsiteX1" fmla="*/ 2476500 w 2518911"/>
                      <a:gd name="connsiteY1" fmla="*/ 2533650 h 6457950"/>
                      <a:gd name="connsiteX2" fmla="*/ 0 w 2518911"/>
                      <a:gd name="connsiteY2" fmla="*/ 6457950 h 6457950"/>
                      <a:gd name="connsiteX0" fmla="*/ 1143000 w 2609094"/>
                      <a:gd name="connsiteY0" fmla="*/ 0 h 6457950"/>
                      <a:gd name="connsiteX1" fmla="*/ 2571750 w 2609094"/>
                      <a:gd name="connsiteY1" fmla="*/ 2457450 h 6457950"/>
                      <a:gd name="connsiteX2" fmla="*/ 0 w 2609094"/>
                      <a:gd name="connsiteY2" fmla="*/ 6457950 h 6457950"/>
                      <a:gd name="connsiteX0" fmla="*/ 1143000 w 2681982"/>
                      <a:gd name="connsiteY0" fmla="*/ 0 h 6457950"/>
                      <a:gd name="connsiteX1" fmla="*/ 2647950 w 2681982"/>
                      <a:gd name="connsiteY1" fmla="*/ 2381250 h 6457950"/>
                      <a:gd name="connsiteX2" fmla="*/ 0 w 2681982"/>
                      <a:gd name="connsiteY2" fmla="*/ 6457950 h 6457950"/>
                      <a:gd name="connsiteX0" fmla="*/ 1143000 w 2755378"/>
                      <a:gd name="connsiteY0" fmla="*/ 0 h 6457950"/>
                      <a:gd name="connsiteX1" fmla="*/ 2724150 w 2755378"/>
                      <a:gd name="connsiteY1" fmla="*/ 2514600 h 6457950"/>
                      <a:gd name="connsiteX2" fmla="*/ 0 w 2755378"/>
                      <a:gd name="connsiteY2" fmla="*/ 6457950 h 6457950"/>
                      <a:gd name="connsiteX0" fmla="*/ 1143000 w 2750501"/>
                      <a:gd name="connsiteY0" fmla="*/ 0 h 6457950"/>
                      <a:gd name="connsiteX1" fmla="*/ 2724150 w 2750501"/>
                      <a:gd name="connsiteY1" fmla="*/ 2514600 h 6457950"/>
                      <a:gd name="connsiteX2" fmla="*/ 0 w 2750501"/>
                      <a:gd name="connsiteY2" fmla="*/ 6457950 h 6457950"/>
                      <a:gd name="connsiteX0" fmla="*/ 1143000 w 2754204"/>
                      <a:gd name="connsiteY0" fmla="*/ 0 h 6457950"/>
                      <a:gd name="connsiteX1" fmla="*/ 2724150 w 2754204"/>
                      <a:gd name="connsiteY1" fmla="*/ 2514600 h 6457950"/>
                      <a:gd name="connsiteX2" fmla="*/ 0 w 2754204"/>
                      <a:gd name="connsiteY2" fmla="*/ 6457950 h 6457950"/>
                      <a:gd name="connsiteX0" fmla="*/ 1143000 w 2754912"/>
                      <a:gd name="connsiteY0" fmla="*/ 0 h 6457950"/>
                      <a:gd name="connsiteX1" fmla="*/ 2724150 w 2754912"/>
                      <a:gd name="connsiteY1" fmla="*/ 2514600 h 6457950"/>
                      <a:gd name="connsiteX2" fmla="*/ 0 w 2754912"/>
                      <a:gd name="connsiteY2" fmla="*/ 6457950 h 6457950"/>
                      <a:gd name="connsiteX0" fmla="*/ 1009650 w 2749572"/>
                      <a:gd name="connsiteY0" fmla="*/ 0 h 6229350"/>
                      <a:gd name="connsiteX1" fmla="*/ 2724150 w 2749572"/>
                      <a:gd name="connsiteY1" fmla="*/ 2286000 h 6229350"/>
                      <a:gd name="connsiteX2" fmla="*/ 0 w 2749572"/>
                      <a:gd name="connsiteY2" fmla="*/ 6229350 h 6229350"/>
                      <a:gd name="connsiteX0" fmla="*/ 1009650 w 2749572"/>
                      <a:gd name="connsiteY0" fmla="*/ 24 h 6229374"/>
                      <a:gd name="connsiteX1" fmla="*/ 2724150 w 2749572"/>
                      <a:gd name="connsiteY1" fmla="*/ 2286024 h 6229374"/>
                      <a:gd name="connsiteX2" fmla="*/ 0 w 2749572"/>
                      <a:gd name="connsiteY2" fmla="*/ 6229374 h 6229374"/>
                      <a:gd name="connsiteX0" fmla="*/ 1085850 w 2755343"/>
                      <a:gd name="connsiteY0" fmla="*/ 22 h 6305572"/>
                      <a:gd name="connsiteX1" fmla="*/ 2724150 w 2755343"/>
                      <a:gd name="connsiteY1" fmla="*/ 2362222 h 6305572"/>
                      <a:gd name="connsiteX2" fmla="*/ 0 w 2755343"/>
                      <a:gd name="connsiteY2" fmla="*/ 6305572 h 6305572"/>
                      <a:gd name="connsiteX0" fmla="*/ 990600 w 2748271"/>
                      <a:gd name="connsiteY0" fmla="*/ 22 h 6305572"/>
                      <a:gd name="connsiteX1" fmla="*/ 2724150 w 2748271"/>
                      <a:gd name="connsiteY1" fmla="*/ 2362222 h 6305572"/>
                      <a:gd name="connsiteX2" fmla="*/ 0 w 2748271"/>
                      <a:gd name="connsiteY2" fmla="*/ 6305572 h 6305572"/>
                      <a:gd name="connsiteX0" fmla="*/ 0 w 1757671"/>
                      <a:gd name="connsiteY0" fmla="*/ 22 h 2362222"/>
                      <a:gd name="connsiteX1" fmla="*/ 1733550 w 1757671"/>
                      <a:gd name="connsiteY1" fmla="*/ 2362222 h 2362222"/>
                      <a:gd name="connsiteX0" fmla="*/ 0 w 1411162"/>
                      <a:gd name="connsiteY0" fmla="*/ 17 h 2895617"/>
                      <a:gd name="connsiteX1" fmla="*/ 1371600 w 1411162"/>
                      <a:gd name="connsiteY1" fmla="*/ 2895617 h 2895617"/>
                      <a:gd name="connsiteX0" fmla="*/ 0 w 1340597"/>
                      <a:gd name="connsiteY0" fmla="*/ 15 h 3048015"/>
                      <a:gd name="connsiteX1" fmla="*/ 1295400 w 1340597"/>
                      <a:gd name="connsiteY1" fmla="*/ 3048015 h 3048015"/>
                      <a:gd name="connsiteX0" fmla="*/ 0 w 1327216"/>
                      <a:gd name="connsiteY0" fmla="*/ 0 h 3048000"/>
                      <a:gd name="connsiteX1" fmla="*/ 1295400 w 1327216"/>
                      <a:gd name="connsiteY1" fmla="*/ 3048000 h 3048000"/>
                      <a:gd name="connsiteX0" fmla="*/ 0 w 1254886"/>
                      <a:gd name="connsiteY0" fmla="*/ 0 h 2914650"/>
                      <a:gd name="connsiteX1" fmla="*/ 1219200 w 1254886"/>
                      <a:gd name="connsiteY1" fmla="*/ 2914650 h 2914650"/>
                      <a:gd name="connsiteX0" fmla="*/ 0 w 1309060"/>
                      <a:gd name="connsiteY0" fmla="*/ 0 h 2800350"/>
                      <a:gd name="connsiteX1" fmla="*/ 1276350 w 1309060"/>
                      <a:gd name="connsiteY1" fmla="*/ 2800350 h 2800350"/>
                      <a:gd name="connsiteX0" fmla="*/ 0 w 1290951"/>
                      <a:gd name="connsiteY0" fmla="*/ 0 h 2686050"/>
                      <a:gd name="connsiteX1" fmla="*/ 1257300 w 1290951"/>
                      <a:gd name="connsiteY1" fmla="*/ 2686050 h 2686050"/>
                      <a:gd name="connsiteX0" fmla="*/ 0 w 1259464"/>
                      <a:gd name="connsiteY0" fmla="*/ 0 h 2686050"/>
                      <a:gd name="connsiteX1" fmla="*/ 1257300 w 1259464"/>
                      <a:gd name="connsiteY1" fmla="*/ 2686050 h 2686050"/>
                      <a:gd name="connsiteX0" fmla="*/ 0 w 1164963"/>
                      <a:gd name="connsiteY0" fmla="*/ 0 h 2819400"/>
                      <a:gd name="connsiteX1" fmla="*/ 1162050 w 1164963"/>
                      <a:gd name="connsiteY1" fmla="*/ 2819400 h 2819400"/>
                      <a:gd name="connsiteX0" fmla="*/ 0 w 1163772"/>
                      <a:gd name="connsiteY0" fmla="*/ 0 h 2819400"/>
                      <a:gd name="connsiteX1" fmla="*/ 1162050 w 1163772"/>
                      <a:gd name="connsiteY1" fmla="*/ 2819400 h 2819400"/>
                      <a:gd name="connsiteX0" fmla="*/ 0 w 1258719"/>
                      <a:gd name="connsiteY0" fmla="*/ 0 h 2819400"/>
                      <a:gd name="connsiteX1" fmla="*/ 1257300 w 1258719"/>
                      <a:gd name="connsiteY1" fmla="*/ 2819400 h 2819400"/>
                      <a:gd name="connsiteX0" fmla="*/ 0 w 1258473"/>
                      <a:gd name="connsiteY0" fmla="*/ 0 h 2819400"/>
                      <a:gd name="connsiteX1" fmla="*/ 1257300 w 1258473"/>
                      <a:gd name="connsiteY1" fmla="*/ 2819400 h 2819400"/>
                      <a:gd name="connsiteX0" fmla="*/ 0 w 1289818"/>
                      <a:gd name="connsiteY0" fmla="*/ 0 h 2819400"/>
                      <a:gd name="connsiteX1" fmla="*/ 1257300 w 1289818"/>
                      <a:gd name="connsiteY1" fmla="*/ 2819400 h 2819400"/>
                      <a:gd name="connsiteX0" fmla="*/ 0 w 1297989"/>
                      <a:gd name="connsiteY0" fmla="*/ 0 h 2819400"/>
                      <a:gd name="connsiteX1" fmla="*/ 1257300 w 1297989"/>
                      <a:gd name="connsiteY1" fmla="*/ 2819400 h 2819400"/>
                      <a:gd name="connsiteX0" fmla="*/ 2209800 w 2376544"/>
                      <a:gd name="connsiteY0" fmla="*/ 0 h 3257550"/>
                      <a:gd name="connsiteX1" fmla="*/ 0 w 2376544"/>
                      <a:gd name="connsiteY1" fmla="*/ 3257550 h 3257550"/>
                      <a:gd name="connsiteX0" fmla="*/ 2209800 w 2209800"/>
                      <a:gd name="connsiteY0" fmla="*/ 0 h 3257550"/>
                      <a:gd name="connsiteX1" fmla="*/ 0 w 2209800"/>
                      <a:gd name="connsiteY1" fmla="*/ 3257550 h 325755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352550 w 1352550"/>
                      <a:gd name="connsiteY0" fmla="*/ 0 h 1943100"/>
                      <a:gd name="connsiteX1" fmla="*/ 0 w 1352550"/>
                      <a:gd name="connsiteY1" fmla="*/ 1943100 h 194310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257300 w 1257300"/>
                      <a:gd name="connsiteY0" fmla="*/ 0 h 1504950"/>
                      <a:gd name="connsiteX1" fmla="*/ 0 w 1257300"/>
                      <a:gd name="connsiteY1" fmla="*/ 1504950 h 1504950"/>
                      <a:gd name="connsiteX0" fmla="*/ 1143000 w 1143000"/>
                      <a:gd name="connsiteY0" fmla="*/ 0 h 1562100"/>
                      <a:gd name="connsiteX1" fmla="*/ 0 w 1143000"/>
                      <a:gd name="connsiteY1" fmla="*/ 1562100 h 1562100"/>
                      <a:gd name="connsiteX0" fmla="*/ 1154422 w 1154422"/>
                      <a:gd name="connsiteY0" fmla="*/ 0 h 1562100"/>
                      <a:gd name="connsiteX1" fmla="*/ 11422 w 1154422"/>
                      <a:gd name="connsiteY1" fmla="*/ 1562100 h 1562100"/>
                      <a:gd name="connsiteX0" fmla="*/ 1147275 w 1147275"/>
                      <a:gd name="connsiteY0" fmla="*/ 0 h 1562100"/>
                      <a:gd name="connsiteX1" fmla="*/ 4275 w 1147275"/>
                      <a:gd name="connsiteY1" fmla="*/ 1562100 h 1562100"/>
                      <a:gd name="connsiteX0" fmla="*/ 1166114 w 1166114"/>
                      <a:gd name="connsiteY0" fmla="*/ 0 h 1600200"/>
                      <a:gd name="connsiteX1" fmla="*/ 4064 w 1166114"/>
                      <a:gd name="connsiteY1" fmla="*/ 1600200 h 1600200"/>
                      <a:gd name="connsiteX0" fmla="*/ 1279474 w 1279474"/>
                      <a:gd name="connsiteY0" fmla="*/ 0 h 2343150"/>
                      <a:gd name="connsiteX1" fmla="*/ 3124 w 1279474"/>
                      <a:gd name="connsiteY1" fmla="*/ 2343150 h 2343150"/>
                      <a:gd name="connsiteX0" fmla="*/ 1277077 w 1421570"/>
                      <a:gd name="connsiteY0" fmla="*/ 0 h 2343150"/>
                      <a:gd name="connsiteX1" fmla="*/ 727 w 1421570"/>
                      <a:gd name="connsiteY1" fmla="*/ 2343150 h 2343150"/>
                      <a:gd name="connsiteX0" fmla="*/ 1524649 w 1656017"/>
                      <a:gd name="connsiteY0" fmla="*/ 0 h 2095500"/>
                      <a:gd name="connsiteX1" fmla="*/ 649 w 1656017"/>
                      <a:gd name="connsiteY1" fmla="*/ 2095500 h 2095500"/>
                      <a:gd name="connsiteX0" fmla="*/ 1524872 w 1529196"/>
                      <a:gd name="connsiteY0" fmla="*/ 0 h 2095500"/>
                      <a:gd name="connsiteX1" fmla="*/ 872 w 1529196"/>
                      <a:gd name="connsiteY1" fmla="*/ 2095500 h 2095500"/>
                      <a:gd name="connsiteX0" fmla="*/ 1601036 w 1605178"/>
                      <a:gd name="connsiteY0" fmla="*/ 0 h 2209800"/>
                      <a:gd name="connsiteX1" fmla="*/ 836 w 1605178"/>
                      <a:gd name="connsiteY1" fmla="*/ 2209800 h 2209800"/>
                      <a:gd name="connsiteX0" fmla="*/ 0 w 39819"/>
                      <a:gd name="connsiteY0" fmla="*/ 0 h 2114550"/>
                      <a:gd name="connsiteX1" fmla="*/ 19050 w 39819"/>
                      <a:gd name="connsiteY1" fmla="*/ 2114550 h 2114550"/>
                      <a:gd name="connsiteX0" fmla="*/ 0 w 170548"/>
                      <a:gd name="connsiteY0" fmla="*/ 0 h 2114550"/>
                      <a:gd name="connsiteX1" fmla="*/ 19050 w 170548"/>
                      <a:gd name="connsiteY1" fmla="*/ 2114550 h 2114550"/>
                      <a:gd name="connsiteX0" fmla="*/ 285750 w 325355"/>
                      <a:gd name="connsiteY0" fmla="*/ 0 h 2076450"/>
                      <a:gd name="connsiteX1" fmla="*/ 0 w 325355"/>
                      <a:gd name="connsiteY1" fmla="*/ 2076450 h 2076450"/>
                      <a:gd name="connsiteX0" fmla="*/ 285750 w 306079"/>
                      <a:gd name="connsiteY0" fmla="*/ 0 h 2076450"/>
                      <a:gd name="connsiteX1" fmla="*/ 0 w 306079"/>
                      <a:gd name="connsiteY1" fmla="*/ 2076450 h 2076450"/>
                      <a:gd name="connsiteX0" fmla="*/ 133350 w 167261"/>
                      <a:gd name="connsiteY0" fmla="*/ 0 h 2133600"/>
                      <a:gd name="connsiteX1" fmla="*/ 0 w 167261"/>
                      <a:gd name="connsiteY1" fmla="*/ 2133600 h 2133600"/>
                      <a:gd name="connsiteX0" fmla="*/ 133350 w 193743"/>
                      <a:gd name="connsiteY0" fmla="*/ 0 h 2133600"/>
                      <a:gd name="connsiteX1" fmla="*/ 0 w 193743"/>
                      <a:gd name="connsiteY1" fmla="*/ 2133600 h 2133600"/>
                      <a:gd name="connsiteX0" fmla="*/ 133350 w 260910"/>
                      <a:gd name="connsiteY0" fmla="*/ 0 h 2133600"/>
                      <a:gd name="connsiteX1" fmla="*/ 0 w 260910"/>
                      <a:gd name="connsiteY1" fmla="*/ 2133600 h 2133600"/>
                      <a:gd name="connsiteX0" fmla="*/ 76200 w 222479"/>
                      <a:gd name="connsiteY0" fmla="*/ 0 h 2095500"/>
                      <a:gd name="connsiteX1" fmla="*/ 0 w 222479"/>
                      <a:gd name="connsiteY1" fmla="*/ 2095500 h 2095500"/>
                      <a:gd name="connsiteX0" fmla="*/ 76200 w 197045"/>
                      <a:gd name="connsiteY0" fmla="*/ 0 h 2095500"/>
                      <a:gd name="connsiteX1" fmla="*/ 0 w 197045"/>
                      <a:gd name="connsiteY1" fmla="*/ 2095500 h 2095500"/>
                      <a:gd name="connsiteX0" fmla="*/ 133350 w 239893"/>
                      <a:gd name="connsiteY0" fmla="*/ 0 h 2133600"/>
                      <a:gd name="connsiteX1" fmla="*/ 0 w 239893"/>
                      <a:gd name="connsiteY1" fmla="*/ 2133600 h 2133600"/>
                      <a:gd name="connsiteX0" fmla="*/ 133350 w 282055"/>
                      <a:gd name="connsiteY0" fmla="*/ 0 h 2133600"/>
                      <a:gd name="connsiteX1" fmla="*/ 0 w 282055"/>
                      <a:gd name="connsiteY1" fmla="*/ 2133600 h 2133600"/>
                      <a:gd name="connsiteX0" fmla="*/ 57150 w 225668"/>
                      <a:gd name="connsiteY0" fmla="*/ 0 h 2152650"/>
                      <a:gd name="connsiteX1" fmla="*/ 0 w 225668"/>
                      <a:gd name="connsiteY1" fmla="*/ 2152650 h 2152650"/>
                      <a:gd name="connsiteX0" fmla="*/ 57150 w 175141"/>
                      <a:gd name="connsiteY0" fmla="*/ 0 h 2152650"/>
                      <a:gd name="connsiteX1" fmla="*/ 0 w 175141"/>
                      <a:gd name="connsiteY1" fmla="*/ 2152650 h 2152650"/>
                      <a:gd name="connsiteX0" fmla="*/ 95250 w 202494"/>
                      <a:gd name="connsiteY0" fmla="*/ 0 h 2095500"/>
                      <a:gd name="connsiteX1" fmla="*/ 0 w 202494"/>
                      <a:gd name="connsiteY1" fmla="*/ 2095500 h 2095500"/>
                      <a:gd name="connsiteX0" fmla="*/ 95250 w 236360"/>
                      <a:gd name="connsiteY0" fmla="*/ 0 h 2095500"/>
                      <a:gd name="connsiteX1" fmla="*/ 0 w 236360"/>
                      <a:gd name="connsiteY1" fmla="*/ 2095500 h 2095500"/>
                      <a:gd name="connsiteX0" fmla="*/ 438150 w 523682"/>
                      <a:gd name="connsiteY0" fmla="*/ 0 h 1543050"/>
                      <a:gd name="connsiteX1" fmla="*/ 0 w 523682"/>
                      <a:gd name="connsiteY1" fmla="*/ 1543050 h 1543050"/>
                      <a:gd name="connsiteX0" fmla="*/ 438150 w 572439"/>
                      <a:gd name="connsiteY0" fmla="*/ 0 h 1543050"/>
                      <a:gd name="connsiteX1" fmla="*/ 0 w 572439"/>
                      <a:gd name="connsiteY1" fmla="*/ 1543050 h 1543050"/>
                      <a:gd name="connsiteX0" fmla="*/ 361950 w 514357"/>
                      <a:gd name="connsiteY0" fmla="*/ 0 h 1390650"/>
                      <a:gd name="connsiteX1" fmla="*/ 0 w 514357"/>
                      <a:gd name="connsiteY1" fmla="*/ 1390650 h 1390650"/>
                      <a:gd name="connsiteX0" fmla="*/ 400050 w 542942"/>
                      <a:gd name="connsiteY0" fmla="*/ 0 h 1485900"/>
                      <a:gd name="connsiteX1" fmla="*/ 0 w 542942"/>
                      <a:gd name="connsiteY1" fmla="*/ 1485900 h 1485900"/>
                      <a:gd name="connsiteX0" fmla="*/ 400050 w 531790"/>
                      <a:gd name="connsiteY0" fmla="*/ 0 h 1485900"/>
                      <a:gd name="connsiteX1" fmla="*/ 0 w 531790"/>
                      <a:gd name="connsiteY1" fmla="*/ 1485900 h 1485900"/>
                      <a:gd name="connsiteX0" fmla="*/ 533400 w 641442"/>
                      <a:gd name="connsiteY0" fmla="*/ 0 h 1466850"/>
                      <a:gd name="connsiteX1" fmla="*/ 0 w 641442"/>
                      <a:gd name="connsiteY1" fmla="*/ 1466850 h 1466850"/>
                      <a:gd name="connsiteX0" fmla="*/ 533400 w 661893"/>
                      <a:gd name="connsiteY0" fmla="*/ 0 h 1466850"/>
                      <a:gd name="connsiteX1" fmla="*/ 0 w 661893"/>
                      <a:gd name="connsiteY1" fmla="*/ 1466850 h 1466850"/>
                      <a:gd name="connsiteX0" fmla="*/ 685800 w 789356"/>
                      <a:gd name="connsiteY0" fmla="*/ 0 h 1600200"/>
                      <a:gd name="connsiteX1" fmla="*/ 0 w 789356"/>
                      <a:gd name="connsiteY1" fmla="*/ 1600200 h 1600200"/>
                      <a:gd name="connsiteX0" fmla="*/ 685800 w 787593"/>
                      <a:gd name="connsiteY0" fmla="*/ 0 h 1600200"/>
                      <a:gd name="connsiteX1" fmla="*/ 0 w 787593"/>
                      <a:gd name="connsiteY1" fmla="*/ 1600200 h 1600200"/>
                      <a:gd name="connsiteX0" fmla="*/ 0 w 1750851"/>
                      <a:gd name="connsiteY0" fmla="*/ 0 h 526143"/>
                      <a:gd name="connsiteX1" fmla="*/ 1651000 w 1750851"/>
                      <a:gd name="connsiteY1" fmla="*/ 526143 h 526143"/>
                      <a:gd name="connsiteX0" fmla="*/ 0 w 1651000"/>
                      <a:gd name="connsiteY0" fmla="*/ 0 h 526143"/>
                      <a:gd name="connsiteX1" fmla="*/ 1651000 w 1651000"/>
                      <a:gd name="connsiteY1" fmla="*/ 526143 h 526143"/>
                      <a:gd name="connsiteX0" fmla="*/ 0 w 1651000"/>
                      <a:gd name="connsiteY0" fmla="*/ 50964 h 577107"/>
                      <a:gd name="connsiteX1" fmla="*/ 1651000 w 1651000"/>
                      <a:gd name="connsiteY1" fmla="*/ 577107 h 577107"/>
                      <a:gd name="connsiteX0" fmla="*/ 0 w 1767114"/>
                      <a:gd name="connsiteY0" fmla="*/ 55516 h 567145"/>
                      <a:gd name="connsiteX1" fmla="*/ 1767114 w 1767114"/>
                      <a:gd name="connsiteY1" fmla="*/ 567145 h 567145"/>
                      <a:gd name="connsiteX0" fmla="*/ 0 w 1767114"/>
                      <a:gd name="connsiteY0" fmla="*/ 0 h 511629"/>
                      <a:gd name="connsiteX1" fmla="*/ 1767114 w 1767114"/>
                      <a:gd name="connsiteY1" fmla="*/ 511629 h 511629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1868714"/>
                      <a:gd name="connsiteY0" fmla="*/ 0 h 642257"/>
                      <a:gd name="connsiteX1" fmla="*/ 1868714 w 1868714"/>
                      <a:gd name="connsiteY1" fmla="*/ 642257 h 642257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2057400"/>
                      <a:gd name="connsiteY0" fmla="*/ 0 h 714828"/>
                      <a:gd name="connsiteX1" fmla="*/ 2057400 w 2057400"/>
                      <a:gd name="connsiteY1" fmla="*/ 714828 h 714828"/>
                      <a:gd name="connsiteX0" fmla="*/ 0 w 1810658"/>
                      <a:gd name="connsiteY0" fmla="*/ 0 h 976085"/>
                      <a:gd name="connsiteX1" fmla="*/ 1810658 w 1810658"/>
                      <a:gd name="connsiteY1" fmla="*/ 976085 h 976085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1897744"/>
                      <a:gd name="connsiteY0" fmla="*/ 0 h 990599"/>
                      <a:gd name="connsiteX1" fmla="*/ 1897744 w 1897744"/>
                      <a:gd name="connsiteY1" fmla="*/ 990599 h 990599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071915"/>
                      <a:gd name="connsiteY0" fmla="*/ 0 h 1019628"/>
                      <a:gd name="connsiteX1" fmla="*/ 2071915 w 2071915"/>
                      <a:gd name="connsiteY1" fmla="*/ 1019628 h 1019628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173515"/>
                      <a:gd name="connsiteY0" fmla="*/ 0 h 932542"/>
                      <a:gd name="connsiteX1" fmla="*/ 2173515 w 2173515"/>
                      <a:gd name="connsiteY1" fmla="*/ 932542 h 932542"/>
                      <a:gd name="connsiteX0" fmla="*/ 0 w 2463801"/>
                      <a:gd name="connsiteY0" fmla="*/ 0 h 1005113"/>
                      <a:gd name="connsiteX1" fmla="*/ 2463801 w 2463801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76715"/>
                      <a:gd name="connsiteY0" fmla="*/ 0 h 1005113"/>
                      <a:gd name="connsiteX1" fmla="*/ 2376715 w 2376715"/>
                      <a:gd name="connsiteY1" fmla="*/ 1005113 h 1005113"/>
                      <a:gd name="connsiteX0" fmla="*/ 0 w 2391003"/>
                      <a:gd name="connsiteY0" fmla="*/ 0 h 1005113"/>
                      <a:gd name="connsiteX1" fmla="*/ 2391003 w 2391003"/>
                      <a:gd name="connsiteY1" fmla="*/ 1005113 h 1005113"/>
                      <a:gd name="connsiteX0" fmla="*/ 0 w 2067153"/>
                      <a:gd name="connsiteY0" fmla="*/ 440120 h 538497"/>
                      <a:gd name="connsiteX1" fmla="*/ 2067153 w 2067153"/>
                      <a:gd name="connsiteY1" fmla="*/ 226033 h 538497"/>
                      <a:gd name="connsiteX0" fmla="*/ 0 w 2067153"/>
                      <a:gd name="connsiteY0" fmla="*/ 269799 h 402592"/>
                      <a:gd name="connsiteX1" fmla="*/ 2067153 w 2067153"/>
                      <a:gd name="connsiteY1" fmla="*/ 55712 h 402592"/>
                      <a:gd name="connsiteX0" fmla="*/ 0 w 2067153"/>
                      <a:gd name="connsiteY0" fmla="*/ 324280 h 451334"/>
                      <a:gd name="connsiteX1" fmla="*/ 2067153 w 2067153"/>
                      <a:gd name="connsiteY1" fmla="*/ 53043 h 451334"/>
                      <a:gd name="connsiteX0" fmla="*/ 0 w 2067153"/>
                      <a:gd name="connsiteY0" fmla="*/ 368804 h 368804"/>
                      <a:gd name="connsiteX1" fmla="*/ 2067153 w 2067153"/>
                      <a:gd name="connsiteY1" fmla="*/ 97567 h 368804"/>
                      <a:gd name="connsiteX0" fmla="*/ 0 w 1692503"/>
                      <a:gd name="connsiteY0" fmla="*/ 543647 h 543647"/>
                      <a:gd name="connsiteX1" fmla="*/ 1692503 w 1692503"/>
                      <a:gd name="connsiteY1" fmla="*/ 75560 h 543647"/>
                      <a:gd name="connsiteX0" fmla="*/ 0 w 1692503"/>
                      <a:gd name="connsiteY0" fmla="*/ 537896 h 537896"/>
                      <a:gd name="connsiteX1" fmla="*/ 1692503 w 1692503"/>
                      <a:gd name="connsiteY1" fmla="*/ 69809 h 537896"/>
                      <a:gd name="connsiteX0" fmla="*/ 0 w 1692503"/>
                      <a:gd name="connsiteY0" fmla="*/ 534488 h 534665"/>
                      <a:gd name="connsiteX1" fmla="*/ 1692503 w 1692503"/>
                      <a:gd name="connsiteY1" fmla="*/ 66401 h 534665"/>
                      <a:gd name="connsiteX0" fmla="*/ 0 w 1692503"/>
                      <a:gd name="connsiteY0" fmla="*/ 581998 h 582164"/>
                      <a:gd name="connsiteX1" fmla="*/ 1692503 w 1692503"/>
                      <a:gd name="connsiteY1" fmla="*/ 63111 h 582164"/>
                      <a:gd name="connsiteX0" fmla="*/ 0 w 1692503"/>
                      <a:gd name="connsiteY0" fmla="*/ 603134 h 603134"/>
                      <a:gd name="connsiteX1" fmla="*/ 1692503 w 1692503"/>
                      <a:gd name="connsiteY1" fmla="*/ 84247 h 603134"/>
                      <a:gd name="connsiteX0" fmla="*/ 0 w 1692503"/>
                      <a:gd name="connsiteY0" fmla="*/ 565535 h 565535"/>
                      <a:gd name="connsiteX1" fmla="*/ 1692503 w 1692503"/>
                      <a:gd name="connsiteY1" fmla="*/ 46648 h 565535"/>
                      <a:gd name="connsiteX0" fmla="*/ 0 w 1587728"/>
                      <a:gd name="connsiteY0" fmla="*/ 663475 h 663475"/>
                      <a:gd name="connsiteX1" fmla="*/ 1587728 w 1587728"/>
                      <a:gd name="connsiteY1" fmla="*/ 39813 h 663475"/>
                      <a:gd name="connsiteX0" fmla="*/ 0 w 1694884"/>
                      <a:gd name="connsiteY0" fmla="*/ 526160 h 526160"/>
                      <a:gd name="connsiteX1" fmla="*/ 1694884 w 1694884"/>
                      <a:gd name="connsiteY1" fmla="*/ 50135 h 526160"/>
                      <a:gd name="connsiteX0" fmla="*/ 0 w 1694884"/>
                      <a:gd name="connsiteY0" fmla="*/ 529859 h 529859"/>
                      <a:gd name="connsiteX1" fmla="*/ 1694884 w 1694884"/>
                      <a:gd name="connsiteY1" fmla="*/ 53834 h 529859"/>
                      <a:gd name="connsiteX0" fmla="*/ 0 w 1694884"/>
                      <a:gd name="connsiteY0" fmla="*/ 527163 h 527163"/>
                      <a:gd name="connsiteX1" fmla="*/ 1694884 w 1694884"/>
                      <a:gd name="connsiteY1" fmla="*/ 51138 h 527163"/>
                      <a:gd name="connsiteX0" fmla="*/ 0 w 1694884"/>
                      <a:gd name="connsiteY0" fmla="*/ 529139 h 529139"/>
                      <a:gd name="connsiteX1" fmla="*/ 1694884 w 1694884"/>
                      <a:gd name="connsiteY1" fmla="*/ 53114 h 529139"/>
                      <a:gd name="connsiteX0" fmla="*/ 0 w 1561534"/>
                      <a:gd name="connsiteY0" fmla="*/ 129431 h 367781"/>
                      <a:gd name="connsiteX1" fmla="*/ 1561534 w 1561534"/>
                      <a:gd name="connsiteY1" fmla="*/ 367781 h 367781"/>
                      <a:gd name="connsiteX0" fmla="*/ 0 w 1356747"/>
                      <a:gd name="connsiteY0" fmla="*/ 60190 h 1041490"/>
                      <a:gd name="connsiteX1" fmla="*/ 1356747 w 1356747"/>
                      <a:gd name="connsiteY1" fmla="*/ 1041490 h 1041490"/>
                      <a:gd name="connsiteX0" fmla="*/ 18491 w 1375238"/>
                      <a:gd name="connsiteY0" fmla="*/ 0 h 981300"/>
                      <a:gd name="connsiteX1" fmla="*/ 1375238 w 1375238"/>
                      <a:gd name="connsiteY1" fmla="*/ 981300 h 981300"/>
                      <a:gd name="connsiteX0" fmla="*/ 84426 w 1074461"/>
                      <a:gd name="connsiteY0" fmla="*/ 0 h 814612"/>
                      <a:gd name="connsiteX1" fmla="*/ 1074461 w 1074461"/>
                      <a:gd name="connsiteY1" fmla="*/ 814612 h 814612"/>
                      <a:gd name="connsiteX0" fmla="*/ 433813 w 728523"/>
                      <a:gd name="connsiteY0" fmla="*/ 0 h 824137"/>
                      <a:gd name="connsiteX1" fmla="*/ 728523 w 728523"/>
                      <a:gd name="connsiteY1" fmla="*/ 824137 h 824137"/>
                      <a:gd name="connsiteX0" fmla="*/ 58747 w 353457"/>
                      <a:gd name="connsiteY0" fmla="*/ 0 h 824137"/>
                      <a:gd name="connsiteX1" fmla="*/ 353457 w 353457"/>
                      <a:gd name="connsiteY1" fmla="*/ 824137 h 824137"/>
                      <a:gd name="connsiteX0" fmla="*/ 0 w 294710"/>
                      <a:gd name="connsiteY0" fmla="*/ 0 h 824137"/>
                      <a:gd name="connsiteX1" fmla="*/ 294710 w 294710"/>
                      <a:gd name="connsiteY1" fmla="*/ 824137 h 824137"/>
                      <a:gd name="connsiteX0" fmla="*/ 88305 w 202040"/>
                      <a:gd name="connsiteY0" fmla="*/ 0 h 905099"/>
                      <a:gd name="connsiteX1" fmla="*/ 202040 w 202040"/>
                      <a:gd name="connsiteY1" fmla="*/ 905099 h 905099"/>
                      <a:gd name="connsiteX0" fmla="*/ 114380 w 228115"/>
                      <a:gd name="connsiteY0" fmla="*/ 0 h 905099"/>
                      <a:gd name="connsiteX1" fmla="*/ 228115 w 228115"/>
                      <a:gd name="connsiteY1" fmla="*/ 905099 h 905099"/>
                      <a:gd name="connsiteX0" fmla="*/ 95087 w 237397"/>
                      <a:gd name="connsiteY0" fmla="*/ 0 h 1024162"/>
                      <a:gd name="connsiteX1" fmla="*/ 237397 w 237397"/>
                      <a:gd name="connsiteY1" fmla="*/ 1024162 h 1024162"/>
                      <a:gd name="connsiteX0" fmla="*/ 101310 w 243620"/>
                      <a:gd name="connsiteY0" fmla="*/ 0 h 1024162"/>
                      <a:gd name="connsiteX1" fmla="*/ 243620 w 243620"/>
                      <a:gd name="connsiteY1" fmla="*/ 1024162 h 1024162"/>
                      <a:gd name="connsiteX0" fmla="*/ 75207 w 257999"/>
                      <a:gd name="connsiteY0" fmla="*/ 0 h 1000350"/>
                      <a:gd name="connsiteX1" fmla="*/ 257999 w 257999"/>
                      <a:gd name="connsiteY1" fmla="*/ 1000350 h 1000350"/>
                      <a:gd name="connsiteX0" fmla="*/ 103752 w 286544"/>
                      <a:gd name="connsiteY0" fmla="*/ 0 h 1000350"/>
                      <a:gd name="connsiteX1" fmla="*/ 286544 w 286544"/>
                      <a:gd name="connsiteY1" fmla="*/ 1000350 h 1000350"/>
                      <a:gd name="connsiteX0" fmla="*/ 109909 w 292701"/>
                      <a:gd name="connsiteY0" fmla="*/ 0 h 1000350"/>
                      <a:gd name="connsiteX1" fmla="*/ 292701 w 292701"/>
                      <a:gd name="connsiteY1" fmla="*/ 1000350 h 1000350"/>
                      <a:gd name="connsiteX0" fmla="*/ 80200 w 310617"/>
                      <a:gd name="connsiteY0" fmla="*/ 0 h 974156"/>
                      <a:gd name="connsiteX1" fmla="*/ 310617 w 310617"/>
                      <a:gd name="connsiteY1" fmla="*/ 974156 h 974156"/>
                      <a:gd name="connsiteX0" fmla="*/ 78689 w 309106"/>
                      <a:gd name="connsiteY0" fmla="*/ 0 h 974156"/>
                      <a:gd name="connsiteX1" fmla="*/ 309106 w 309106"/>
                      <a:gd name="connsiteY1" fmla="*/ 974156 h 974156"/>
                      <a:gd name="connsiteX0" fmla="*/ 77253 w 310051"/>
                      <a:gd name="connsiteY0" fmla="*/ 0 h 981300"/>
                      <a:gd name="connsiteX1" fmla="*/ 310051 w 310051"/>
                      <a:gd name="connsiteY1" fmla="*/ 981300 h 981300"/>
                      <a:gd name="connsiteX0" fmla="*/ 0 w 670948"/>
                      <a:gd name="connsiteY0" fmla="*/ 0 h 2067150"/>
                      <a:gd name="connsiteX1" fmla="*/ 670948 w 670948"/>
                      <a:gd name="connsiteY1" fmla="*/ 2067150 h 2067150"/>
                      <a:gd name="connsiteX0" fmla="*/ 0 w 751911"/>
                      <a:gd name="connsiteY0" fmla="*/ 0 h 343125"/>
                      <a:gd name="connsiteX1" fmla="*/ 751911 w 751911"/>
                      <a:gd name="connsiteY1" fmla="*/ 343125 h 343125"/>
                      <a:gd name="connsiteX0" fmla="*/ 0 w 751911"/>
                      <a:gd name="connsiteY0" fmla="*/ 0 h 386531"/>
                      <a:gd name="connsiteX1" fmla="*/ 751911 w 751911"/>
                      <a:gd name="connsiteY1" fmla="*/ 343125 h 386531"/>
                      <a:gd name="connsiteX0" fmla="*/ 0 w 809061"/>
                      <a:gd name="connsiteY0" fmla="*/ 0 h 375329"/>
                      <a:gd name="connsiteX1" fmla="*/ 809061 w 809061"/>
                      <a:gd name="connsiteY1" fmla="*/ 328838 h 375329"/>
                      <a:gd name="connsiteX0" fmla="*/ 0 w 642374"/>
                      <a:gd name="connsiteY0" fmla="*/ 0 h 330297"/>
                      <a:gd name="connsiteX1" fmla="*/ 642374 w 642374"/>
                      <a:gd name="connsiteY1" fmla="*/ 266926 h 330297"/>
                      <a:gd name="connsiteX0" fmla="*/ 0 w 642374"/>
                      <a:gd name="connsiteY0" fmla="*/ 0 h 296321"/>
                      <a:gd name="connsiteX1" fmla="*/ 642374 w 642374"/>
                      <a:gd name="connsiteY1" fmla="*/ 266926 h 296321"/>
                      <a:gd name="connsiteX0" fmla="*/ 0 w 642374"/>
                      <a:gd name="connsiteY0" fmla="*/ 0 h 288113"/>
                      <a:gd name="connsiteX1" fmla="*/ 642374 w 642374"/>
                      <a:gd name="connsiteY1" fmla="*/ 266926 h 288113"/>
                      <a:gd name="connsiteX0" fmla="*/ 0 w 585224"/>
                      <a:gd name="connsiteY0" fmla="*/ 0 h 198064"/>
                      <a:gd name="connsiteX1" fmla="*/ 585224 w 585224"/>
                      <a:gd name="connsiteY1" fmla="*/ 166913 h 198064"/>
                      <a:gd name="connsiteX0" fmla="*/ 190376 w 196480"/>
                      <a:gd name="connsiteY0" fmla="*/ 1052287 h 1063314"/>
                      <a:gd name="connsiteX1" fmla="*/ 196480 w 196480"/>
                      <a:gd name="connsiteY1" fmla="*/ 0 h 1063314"/>
                      <a:gd name="connsiteX0" fmla="*/ 139632 w 145736"/>
                      <a:gd name="connsiteY0" fmla="*/ 1052287 h 1067115"/>
                      <a:gd name="connsiteX1" fmla="*/ 145736 w 145736"/>
                      <a:gd name="connsiteY1" fmla="*/ 0 h 1067115"/>
                      <a:gd name="connsiteX0" fmla="*/ 464396 w 465810"/>
                      <a:gd name="connsiteY0" fmla="*/ 968467 h 984830"/>
                      <a:gd name="connsiteX1" fmla="*/ 89500 w 465810"/>
                      <a:gd name="connsiteY1" fmla="*/ 0 h 984830"/>
                      <a:gd name="connsiteX0" fmla="*/ 527384 w 527384"/>
                      <a:gd name="connsiteY0" fmla="*/ 968467 h 968467"/>
                      <a:gd name="connsiteX1" fmla="*/ 152488 w 527384"/>
                      <a:gd name="connsiteY1" fmla="*/ 0 h 968467"/>
                      <a:gd name="connsiteX0" fmla="*/ 569288 w 569288"/>
                      <a:gd name="connsiteY0" fmla="*/ 1273267 h 1273267"/>
                      <a:gd name="connsiteX1" fmla="*/ 141052 w 569288"/>
                      <a:gd name="connsiteY1" fmla="*/ 0 h 1273267"/>
                      <a:gd name="connsiteX0" fmla="*/ 557163 w 557163"/>
                      <a:gd name="connsiteY0" fmla="*/ 1311367 h 1311367"/>
                      <a:gd name="connsiteX1" fmla="*/ 144167 w 557163"/>
                      <a:gd name="connsiteY1" fmla="*/ 0 h 1311367"/>
                      <a:gd name="connsiteX0" fmla="*/ 497410 w 500698"/>
                      <a:gd name="connsiteY0" fmla="*/ 1311367 h 1311367"/>
                      <a:gd name="connsiteX1" fmla="*/ 84414 w 500698"/>
                      <a:gd name="connsiteY1" fmla="*/ 0 h 1311367"/>
                      <a:gd name="connsiteX0" fmla="*/ 0 w 310904"/>
                      <a:gd name="connsiteY0" fmla="*/ 2168617 h 2168617"/>
                      <a:gd name="connsiteX1" fmla="*/ 310904 w 310904"/>
                      <a:gd name="connsiteY1" fmla="*/ 0 h 2168617"/>
                      <a:gd name="connsiteX0" fmla="*/ 0 w 406154"/>
                      <a:gd name="connsiteY0" fmla="*/ 1244692 h 1244692"/>
                      <a:gd name="connsiteX1" fmla="*/ 406154 w 406154"/>
                      <a:gd name="connsiteY1" fmla="*/ 0 h 1244692"/>
                      <a:gd name="connsiteX0" fmla="*/ 0 w 406154"/>
                      <a:gd name="connsiteY0" fmla="*/ 1244725 h 1244725"/>
                      <a:gd name="connsiteX1" fmla="*/ 406154 w 406154"/>
                      <a:gd name="connsiteY1" fmla="*/ 33 h 1244725"/>
                      <a:gd name="connsiteX0" fmla="*/ 0 w 531102"/>
                      <a:gd name="connsiteY0" fmla="*/ 1244692 h 1244692"/>
                      <a:gd name="connsiteX1" fmla="*/ 406154 w 531102"/>
                      <a:gd name="connsiteY1" fmla="*/ 0 h 1244692"/>
                      <a:gd name="connsiteX0" fmla="*/ 0 w 728841"/>
                      <a:gd name="connsiteY0" fmla="*/ 1244692 h 1244692"/>
                      <a:gd name="connsiteX1" fmla="*/ 625229 w 728841"/>
                      <a:gd name="connsiteY1" fmla="*/ 0 h 1244692"/>
                      <a:gd name="connsiteX0" fmla="*/ 0 w 1004675"/>
                      <a:gd name="connsiteY0" fmla="*/ 1711417 h 1711417"/>
                      <a:gd name="connsiteX1" fmla="*/ 920504 w 1004675"/>
                      <a:gd name="connsiteY1" fmla="*/ 0 h 1711417"/>
                      <a:gd name="connsiteX0" fmla="*/ 0 w 920504"/>
                      <a:gd name="connsiteY0" fmla="*/ 1711417 h 1711417"/>
                      <a:gd name="connsiteX1" fmla="*/ 920504 w 920504"/>
                      <a:gd name="connsiteY1" fmla="*/ 0 h 1711417"/>
                      <a:gd name="connsiteX0" fmla="*/ 0 w 768104"/>
                      <a:gd name="connsiteY0" fmla="*/ 1311367 h 1311367"/>
                      <a:gd name="connsiteX1" fmla="*/ 768104 w 768104"/>
                      <a:gd name="connsiteY1" fmla="*/ 0 h 1311367"/>
                      <a:gd name="connsiteX0" fmla="*/ 0 w 453779"/>
                      <a:gd name="connsiteY0" fmla="*/ 1549492 h 1549492"/>
                      <a:gd name="connsiteX1" fmla="*/ 453779 w 453779"/>
                      <a:gd name="connsiteY1" fmla="*/ 0 h 1549492"/>
                      <a:gd name="connsiteX0" fmla="*/ 144411 w 598190"/>
                      <a:gd name="connsiteY0" fmla="*/ 1549492 h 1549492"/>
                      <a:gd name="connsiteX1" fmla="*/ 598190 w 598190"/>
                      <a:gd name="connsiteY1" fmla="*/ 0 h 1549492"/>
                      <a:gd name="connsiteX0" fmla="*/ 148934 w 574138"/>
                      <a:gd name="connsiteY0" fmla="*/ 1463767 h 1463767"/>
                      <a:gd name="connsiteX1" fmla="*/ 574138 w 574138"/>
                      <a:gd name="connsiteY1" fmla="*/ 0 h 1463767"/>
                      <a:gd name="connsiteX0" fmla="*/ 85260 w 510464"/>
                      <a:gd name="connsiteY0" fmla="*/ 1463767 h 1463767"/>
                      <a:gd name="connsiteX1" fmla="*/ 510464 w 510464"/>
                      <a:gd name="connsiteY1" fmla="*/ 0 h 1463767"/>
                      <a:gd name="connsiteX0" fmla="*/ 101023 w 526227"/>
                      <a:gd name="connsiteY0" fmla="*/ 1463767 h 1463767"/>
                      <a:gd name="connsiteX1" fmla="*/ 526227 w 526227"/>
                      <a:gd name="connsiteY1" fmla="*/ 0 h 1463767"/>
                      <a:gd name="connsiteX0" fmla="*/ 76242 w 682421"/>
                      <a:gd name="connsiteY0" fmla="*/ 1387567 h 1387567"/>
                      <a:gd name="connsiteX1" fmla="*/ 682421 w 682421"/>
                      <a:gd name="connsiteY1" fmla="*/ 0 h 1387567"/>
                      <a:gd name="connsiteX0" fmla="*/ 50792 w 656971"/>
                      <a:gd name="connsiteY0" fmla="*/ 1387567 h 1387567"/>
                      <a:gd name="connsiteX1" fmla="*/ 656971 w 656971"/>
                      <a:gd name="connsiteY1" fmla="*/ 0 h 1387567"/>
                      <a:gd name="connsiteX0" fmla="*/ 75278 w 348082"/>
                      <a:gd name="connsiteY0" fmla="*/ 1539967 h 1539967"/>
                      <a:gd name="connsiteX1" fmla="*/ 348082 w 348082"/>
                      <a:gd name="connsiteY1" fmla="*/ 0 h 1539967"/>
                      <a:gd name="connsiteX0" fmla="*/ 63126 w 469280"/>
                      <a:gd name="connsiteY0" fmla="*/ 1416142 h 1416142"/>
                      <a:gd name="connsiteX1" fmla="*/ 469280 w 469280"/>
                      <a:gd name="connsiteY1" fmla="*/ 0 h 1416142"/>
                      <a:gd name="connsiteX0" fmla="*/ 33778 w 1154307"/>
                      <a:gd name="connsiteY0" fmla="*/ 1120867 h 1120867"/>
                      <a:gd name="connsiteX1" fmla="*/ 1154307 w 1154307"/>
                      <a:gd name="connsiteY1" fmla="*/ 0 h 1120867"/>
                      <a:gd name="connsiteX0" fmla="*/ 871135 w 871135"/>
                      <a:gd name="connsiteY0" fmla="*/ 1187542 h 1187542"/>
                      <a:gd name="connsiteX1" fmla="*/ 939 w 871135"/>
                      <a:gd name="connsiteY1" fmla="*/ 0 h 1187542"/>
                      <a:gd name="connsiteX0" fmla="*/ 937723 w 937723"/>
                      <a:gd name="connsiteY0" fmla="*/ 1292317 h 1292317"/>
                      <a:gd name="connsiteX1" fmla="*/ 852 w 937723"/>
                      <a:gd name="connsiteY1" fmla="*/ 0 h 1292317"/>
                      <a:gd name="connsiteX0" fmla="*/ 880646 w 880646"/>
                      <a:gd name="connsiteY0" fmla="*/ 949417 h 949417"/>
                      <a:gd name="connsiteX1" fmla="*/ 925 w 880646"/>
                      <a:gd name="connsiteY1" fmla="*/ 0 h 949417"/>
                      <a:gd name="connsiteX0" fmla="*/ 766538 w 766538"/>
                      <a:gd name="connsiteY0" fmla="*/ 1082767 h 1082767"/>
                      <a:gd name="connsiteX1" fmla="*/ 1117 w 766538"/>
                      <a:gd name="connsiteY1" fmla="*/ 0 h 1082767"/>
                      <a:gd name="connsiteX0" fmla="*/ 1356511 w 1356511"/>
                      <a:gd name="connsiteY0" fmla="*/ 520792 h 520792"/>
                      <a:gd name="connsiteX1" fmla="*/ 540 w 1356511"/>
                      <a:gd name="connsiteY1" fmla="*/ 0 h 520792"/>
                      <a:gd name="connsiteX0" fmla="*/ 1355971 w 1355971"/>
                      <a:gd name="connsiteY0" fmla="*/ 520792 h 520792"/>
                      <a:gd name="connsiteX1" fmla="*/ 0 w 1355971"/>
                      <a:gd name="connsiteY1" fmla="*/ 0 h 520792"/>
                      <a:gd name="connsiteX0" fmla="*/ 1136896 w 1136896"/>
                      <a:gd name="connsiteY0" fmla="*/ 644617 h 644617"/>
                      <a:gd name="connsiteX1" fmla="*/ 0 w 1136896"/>
                      <a:gd name="connsiteY1" fmla="*/ 0 h 644617"/>
                      <a:gd name="connsiteX0" fmla="*/ 1136896 w 1156491"/>
                      <a:gd name="connsiteY0" fmla="*/ 673193 h 673193"/>
                      <a:gd name="connsiteX1" fmla="*/ 0 w 1156491"/>
                      <a:gd name="connsiteY1" fmla="*/ 28576 h 673193"/>
                      <a:gd name="connsiteX0" fmla="*/ 1136896 w 1156491"/>
                      <a:gd name="connsiteY0" fmla="*/ 659141 h 659141"/>
                      <a:gd name="connsiteX1" fmla="*/ 0 w 1156491"/>
                      <a:gd name="connsiteY1" fmla="*/ 52624 h 659141"/>
                      <a:gd name="connsiteX0" fmla="*/ 974971 w 998558"/>
                      <a:gd name="connsiteY0" fmla="*/ 652354 h 652354"/>
                      <a:gd name="connsiteX1" fmla="*/ 0 w 998558"/>
                      <a:gd name="connsiteY1" fmla="*/ 64887 h 652354"/>
                      <a:gd name="connsiteX0" fmla="*/ 974971 w 993746"/>
                      <a:gd name="connsiteY0" fmla="*/ 738958 h 738958"/>
                      <a:gd name="connsiteX1" fmla="*/ 0 w 993746"/>
                      <a:gd name="connsiteY1" fmla="*/ 151491 h 738958"/>
                      <a:gd name="connsiteX0" fmla="*/ 927346 w 947073"/>
                      <a:gd name="connsiteY0" fmla="*/ 738958 h 738958"/>
                      <a:gd name="connsiteX1" fmla="*/ 0 w 947073"/>
                      <a:gd name="connsiteY1" fmla="*/ 151491 h 738958"/>
                      <a:gd name="connsiteX0" fmla="*/ 914720 w 934715"/>
                      <a:gd name="connsiteY0" fmla="*/ 757753 h 757753"/>
                      <a:gd name="connsiteX1" fmla="*/ 0 w 934715"/>
                      <a:gd name="connsiteY1" fmla="*/ 127905 h 757753"/>
                      <a:gd name="connsiteX0" fmla="*/ 914720 w 934378"/>
                      <a:gd name="connsiteY0" fmla="*/ 798564 h 798564"/>
                      <a:gd name="connsiteX1" fmla="*/ 0 w 934378"/>
                      <a:gd name="connsiteY1" fmla="*/ 168716 h 798564"/>
                      <a:gd name="connsiteX0" fmla="*/ 2555685 w 2562740"/>
                      <a:gd name="connsiteY0" fmla="*/ 904765 h 904765"/>
                      <a:gd name="connsiteX1" fmla="*/ 0 w 2562740"/>
                      <a:gd name="connsiteY1" fmla="*/ 58615 h 904765"/>
                      <a:gd name="connsiteX0" fmla="*/ 408196 w 450899"/>
                      <a:gd name="connsiteY0" fmla="*/ 683792 h 683792"/>
                      <a:gd name="connsiteX1" fmla="*/ 0 w 450899"/>
                      <a:gd name="connsiteY1" fmla="*/ 363259 h 683792"/>
                      <a:gd name="connsiteX0" fmla="*/ 412945 w 437598"/>
                      <a:gd name="connsiteY0" fmla="*/ 588306 h 588306"/>
                      <a:gd name="connsiteX1" fmla="*/ 4749 w 437598"/>
                      <a:gd name="connsiteY1" fmla="*/ 267773 h 588306"/>
                      <a:gd name="connsiteX0" fmla="*/ 712396 w 729843"/>
                      <a:gd name="connsiteY0" fmla="*/ 489420 h 746018"/>
                      <a:gd name="connsiteX1" fmla="*/ 3273 w 729843"/>
                      <a:gd name="connsiteY1" fmla="*/ 660427 h 746018"/>
                      <a:gd name="connsiteX0" fmla="*/ 712690 w 717283"/>
                      <a:gd name="connsiteY0" fmla="*/ 0 h 418110"/>
                      <a:gd name="connsiteX1" fmla="*/ 3567 w 717283"/>
                      <a:gd name="connsiteY1" fmla="*/ 171007 h 418110"/>
                      <a:gd name="connsiteX0" fmla="*/ 750162 w 754570"/>
                      <a:gd name="connsiteY0" fmla="*/ 0 h 423712"/>
                      <a:gd name="connsiteX1" fmla="*/ 3423 w 754570"/>
                      <a:gd name="connsiteY1" fmla="*/ 178710 h 423712"/>
                      <a:gd name="connsiteX0" fmla="*/ 746739 w 752438"/>
                      <a:gd name="connsiteY0" fmla="*/ 0 h 371714"/>
                      <a:gd name="connsiteX1" fmla="*/ 0 w 752438"/>
                      <a:gd name="connsiteY1" fmla="*/ 178710 h 371714"/>
                      <a:gd name="connsiteX0" fmla="*/ 730596 w 736425"/>
                      <a:gd name="connsiteY0" fmla="*/ 0 h 435479"/>
                      <a:gd name="connsiteX1" fmla="*/ 0 w 736425"/>
                      <a:gd name="connsiteY1" fmla="*/ 263438 h 435479"/>
                      <a:gd name="connsiteX0" fmla="*/ 730596 w 737521"/>
                      <a:gd name="connsiteY0" fmla="*/ 0 h 455444"/>
                      <a:gd name="connsiteX1" fmla="*/ 0 w 737521"/>
                      <a:gd name="connsiteY1" fmla="*/ 263438 h 455444"/>
                      <a:gd name="connsiteX0" fmla="*/ 761670 w 768310"/>
                      <a:gd name="connsiteY0" fmla="*/ 0 h 432928"/>
                      <a:gd name="connsiteX1" fmla="*/ 0 w 768310"/>
                      <a:gd name="connsiteY1" fmla="*/ 232416 h 432928"/>
                      <a:gd name="connsiteX0" fmla="*/ 761670 w 767972"/>
                      <a:gd name="connsiteY0" fmla="*/ 0 h 334969"/>
                      <a:gd name="connsiteX1" fmla="*/ 0 w 767972"/>
                      <a:gd name="connsiteY1" fmla="*/ 232416 h 334969"/>
                      <a:gd name="connsiteX0" fmla="*/ 723262 w 729885"/>
                      <a:gd name="connsiteY0" fmla="*/ 0 h 381714"/>
                      <a:gd name="connsiteX1" fmla="*/ 0 w 729885"/>
                      <a:gd name="connsiteY1" fmla="*/ 296305 h 381714"/>
                      <a:gd name="connsiteX0" fmla="*/ 718830 w 725492"/>
                      <a:gd name="connsiteY0" fmla="*/ 0 h 426828"/>
                      <a:gd name="connsiteX1" fmla="*/ 0 w 725492"/>
                      <a:gd name="connsiteY1" fmla="*/ 353283 h 426828"/>
                      <a:gd name="connsiteX0" fmla="*/ 718830 w 718869"/>
                      <a:gd name="connsiteY0" fmla="*/ 0 h 468230"/>
                      <a:gd name="connsiteX1" fmla="*/ 0 w 718869"/>
                      <a:gd name="connsiteY1" fmla="*/ 353283 h 468230"/>
                      <a:gd name="connsiteX0" fmla="*/ 718830 w 719815"/>
                      <a:gd name="connsiteY0" fmla="*/ 0 h 467738"/>
                      <a:gd name="connsiteX1" fmla="*/ 0 w 719815"/>
                      <a:gd name="connsiteY1" fmla="*/ 353283 h 467738"/>
                      <a:gd name="connsiteX0" fmla="*/ 718830 w 719872"/>
                      <a:gd name="connsiteY0" fmla="*/ 0 h 483292"/>
                      <a:gd name="connsiteX1" fmla="*/ 0 w 719872"/>
                      <a:gd name="connsiteY1" fmla="*/ 353283 h 483292"/>
                      <a:gd name="connsiteX0" fmla="*/ 718830 w 722927"/>
                      <a:gd name="connsiteY0" fmla="*/ 0 h 476558"/>
                      <a:gd name="connsiteX1" fmla="*/ 0 w 722927"/>
                      <a:gd name="connsiteY1" fmla="*/ 353283 h 476558"/>
                      <a:gd name="connsiteX0" fmla="*/ 742388 w 746348"/>
                      <a:gd name="connsiteY0" fmla="*/ 0 h 457939"/>
                      <a:gd name="connsiteX1" fmla="*/ 0 w 746348"/>
                      <a:gd name="connsiteY1" fmla="*/ 326329 h 457939"/>
                      <a:gd name="connsiteX0" fmla="*/ 742388 w 745634"/>
                      <a:gd name="connsiteY0" fmla="*/ 0 h 443899"/>
                      <a:gd name="connsiteX1" fmla="*/ 0 w 745634"/>
                      <a:gd name="connsiteY1" fmla="*/ 326329 h 443899"/>
                      <a:gd name="connsiteX0" fmla="*/ 742388 w 745438"/>
                      <a:gd name="connsiteY0" fmla="*/ 0 h 447157"/>
                      <a:gd name="connsiteX1" fmla="*/ 0 w 745438"/>
                      <a:gd name="connsiteY1" fmla="*/ 326329 h 447157"/>
                      <a:gd name="connsiteX0" fmla="*/ 742388 w 745460"/>
                      <a:gd name="connsiteY0" fmla="*/ 0 h 464009"/>
                      <a:gd name="connsiteX1" fmla="*/ 0 w 745460"/>
                      <a:gd name="connsiteY1" fmla="*/ 326329 h 464009"/>
                      <a:gd name="connsiteX0" fmla="*/ 742388 w 745694"/>
                      <a:gd name="connsiteY0" fmla="*/ 0 h 487257"/>
                      <a:gd name="connsiteX1" fmla="*/ 0 w 745694"/>
                      <a:gd name="connsiteY1" fmla="*/ 326329 h 487257"/>
                      <a:gd name="connsiteX0" fmla="*/ 742388 w 745650"/>
                      <a:gd name="connsiteY0" fmla="*/ 0 h 482222"/>
                      <a:gd name="connsiteX1" fmla="*/ 0 w 745650"/>
                      <a:gd name="connsiteY1" fmla="*/ 326329 h 482222"/>
                      <a:gd name="connsiteX0" fmla="*/ 742388 w 745600"/>
                      <a:gd name="connsiteY0" fmla="*/ 0 h 476349"/>
                      <a:gd name="connsiteX1" fmla="*/ 0 w 745600"/>
                      <a:gd name="connsiteY1" fmla="*/ 326329 h 476349"/>
                      <a:gd name="connsiteX0" fmla="*/ 742388 w 745579"/>
                      <a:gd name="connsiteY0" fmla="*/ 0 h 473832"/>
                      <a:gd name="connsiteX1" fmla="*/ 0 w 745579"/>
                      <a:gd name="connsiteY1" fmla="*/ 326329 h 473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5579" h="473832">
                        <a:moveTo>
                          <a:pt x="742388" y="0"/>
                        </a:moveTo>
                        <a:cubicBezTo>
                          <a:pt x="795254" y="484878"/>
                          <a:pt x="176375" y="604931"/>
                          <a:pt x="0" y="326329"/>
                        </a:cubicBezTo>
                      </a:path>
                    </a:pathLst>
                  </a:custGeom>
                  <a:noFill/>
                  <a:ln w="63500" cap="rnd">
                    <a:solidFill>
                      <a:srgbClr val="4B24AC">
                        <a:alpha val="8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297" name="Freeform: Shape 2296">
                    <a:extLst>
                      <a:ext uri="{FF2B5EF4-FFF2-40B4-BE49-F238E27FC236}">
                        <a16:creationId xmlns:a16="http://schemas.microsoft.com/office/drawing/2014/main" id="{1270FF82-0339-227C-854E-7400DA5C026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81934" y="7856882"/>
                    <a:ext cx="1001486" cy="1001486"/>
                  </a:xfrm>
                  <a:custGeom>
                    <a:avLst/>
                    <a:gdLst>
                      <a:gd name="connsiteX0" fmla="*/ 500743 w 1001486"/>
                      <a:gd name="connsiteY0" fmla="*/ 31352 h 1001486"/>
                      <a:gd name="connsiteX1" fmla="*/ 31352 w 1001486"/>
                      <a:gd name="connsiteY1" fmla="*/ 500743 h 1001486"/>
                      <a:gd name="connsiteX2" fmla="*/ 500743 w 1001486"/>
                      <a:gd name="connsiteY2" fmla="*/ 970134 h 1001486"/>
                      <a:gd name="connsiteX3" fmla="*/ 970134 w 1001486"/>
                      <a:gd name="connsiteY3" fmla="*/ 500743 h 1001486"/>
                      <a:gd name="connsiteX4" fmla="*/ 500743 w 1001486"/>
                      <a:gd name="connsiteY4" fmla="*/ 31352 h 1001486"/>
                      <a:gd name="connsiteX5" fmla="*/ 500743 w 1001486"/>
                      <a:gd name="connsiteY5" fmla="*/ 0 h 1001486"/>
                      <a:gd name="connsiteX6" fmla="*/ 1001486 w 1001486"/>
                      <a:gd name="connsiteY6" fmla="*/ 500743 h 1001486"/>
                      <a:gd name="connsiteX7" fmla="*/ 500743 w 1001486"/>
                      <a:gd name="connsiteY7" fmla="*/ 1001486 h 1001486"/>
                      <a:gd name="connsiteX8" fmla="*/ 0 w 1001486"/>
                      <a:gd name="connsiteY8" fmla="*/ 500743 h 1001486"/>
                      <a:gd name="connsiteX9" fmla="*/ 500743 w 1001486"/>
                      <a:gd name="connsiteY9" fmla="*/ 0 h 10014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01486" h="1001486">
                        <a:moveTo>
                          <a:pt x="500743" y="31352"/>
                        </a:moveTo>
                        <a:cubicBezTo>
                          <a:pt x="241506" y="31352"/>
                          <a:pt x="31352" y="241506"/>
                          <a:pt x="31352" y="500743"/>
                        </a:cubicBezTo>
                        <a:cubicBezTo>
                          <a:pt x="31352" y="759980"/>
                          <a:pt x="241506" y="970134"/>
                          <a:pt x="500743" y="970134"/>
                        </a:cubicBezTo>
                        <a:cubicBezTo>
                          <a:pt x="759980" y="970134"/>
                          <a:pt x="970134" y="759980"/>
                          <a:pt x="970134" y="500743"/>
                        </a:cubicBezTo>
                        <a:cubicBezTo>
                          <a:pt x="970134" y="241506"/>
                          <a:pt x="759980" y="31352"/>
                          <a:pt x="500743" y="31352"/>
                        </a:cubicBezTo>
                        <a:close/>
                        <a:moveTo>
                          <a:pt x="500743" y="0"/>
                        </a:moveTo>
                        <a:cubicBezTo>
                          <a:pt x="777296" y="0"/>
                          <a:pt x="1001486" y="224190"/>
                          <a:pt x="1001486" y="500743"/>
                        </a:cubicBezTo>
                        <a:cubicBezTo>
                          <a:pt x="1001486" y="777296"/>
                          <a:pt x="777296" y="1001486"/>
                          <a:pt x="500743" y="1001486"/>
                        </a:cubicBezTo>
                        <a:cubicBezTo>
                          <a:pt x="224190" y="1001486"/>
                          <a:pt x="0" y="777296"/>
                          <a:pt x="0" y="500743"/>
                        </a:cubicBezTo>
                        <a:cubicBezTo>
                          <a:pt x="0" y="224190"/>
                          <a:pt x="224190" y="0"/>
                          <a:pt x="500743" y="0"/>
                        </a:cubicBezTo>
                        <a:close/>
                      </a:path>
                    </a:pathLst>
                  </a:custGeom>
                  <a:solidFill>
                    <a:srgbClr val="6733F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305" name="Freeform: Shape 2304">
                    <a:extLst>
                      <a:ext uri="{FF2B5EF4-FFF2-40B4-BE49-F238E27FC236}">
                        <a16:creationId xmlns:a16="http://schemas.microsoft.com/office/drawing/2014/main" id="{A6171565-EC45-2EC8-E87C-CF3577174E6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456813">
                    <a:off x="12351008" y="8243887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6" name="Freeform: Shape 2305">
                    <a:extLst>
                      <a:ext uri="{FF2B5EF4-FFF2-40B4-BE49-F238E27FC236}">
                        <a16:creationId xmlns:a16="http://schemas.microsoft.com/office/drawing/2014/main" id="{E0219D3D-2651-703B-C68E-170EDA724E3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524366">
                    <a:off x="12439115" y="8198643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07" name="Freeform: Shape 2306">
                    <a:extLst>
                      <a:ext uri="{FF2B5EF4-FFF2-40B4-BE49-F238E27FC236}">
                        <a16:creationId xmlns:a16="http://schemas.microsoft.com/office/drawing/2014/main" id="{8AFBD8B3-4EBF-6584-5792-B249B12B84FB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370058" y="8329611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7" name="Freeform: Shape 2316">
                    <a:extLst>
                      <a:ext uri="{FF2B5EF4-FFF2-40B4-BE49-F238E27FC236}">
                        <a16:creationId xmlns:a16="http://schemas.microsoft.com/office/drawing/2014/main" id="{8A369F50-8FB2-0681-F352-E1E41198007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2679253">
                    <a:off x="12460546" y="8284368"/>
                    <a:ext cx="38635" cy="50007"/>
                  </a:xfrm>
                  <a:custGeom>
                    <a:avLst/>
                    <a:gdLst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0 w 35718"/>
                      <a:gd name="connsiteY0" fmla="*/ 50007 h 50007"/>
                      <a:gd name="connsiteX1" fmla="*/ 35718 w 35718"/>
                      <a:gd name="connsiteY1" fmla="*/ 0 h 50007"/>
                      <a:gd name="connsiteX0" fmla="*/ 2917 w 38635"/>
                      <a:gd name="connsiteY0" fmla="*/ 50007 h 50007"/>
                      <a:gd name="connsiteX1" fmla="*/ 38635 w 38635"/>
                      <a:gd name="connsiteY1" fmla="*/ 0 h 50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8635" h="50007">
                        <a:moveTo>
                          <a:pt x="2917" y="50007"/>
                        </a:moveTo>
                        <a:cubicBezTo>
                          <a:pt x="-6608" y="23813"/>
                          <a:pt x="7679" y="0"/>
                          <a:pt x="38635" y="0"/>
                        </a:cubicBezTo>
                      </a:path>
                    </a:pathLst>
                  </a:custGeom>
                  <a:noFill/>
                  <a:ln w="12700" cap="rnd">
                    <a:solidFill>
                      <a:srgbClr val="1EA3E6">
                        <a:alpha val="50000"/>
                      </a:srgb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8" name="Freeform: Shape 2317">
                    <a:extLst>
                      <a:ext uri="{FF2B5EF4-FFF2-40B4-BE49-F238E27FC236}">
                        <a16:creationId xmlns:a16="http://schemas.microsoft.com/office/drawing/2014/main" id="{732F79F6-8D4A-F01B-256E-0DBA285043A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1994357" y="7862138"/>
                    <a:ext cx="573881" cy="417470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73881" h="417470">
                        <a:moveTo>
                          <a:pt x="0" y="417470"/>
                        </a:moveTo>
                        <a:cubicBezTo>
                          <a:pt x="66675" y="84889"/>
                          <a:pt x="359568" y="-33382"/>
                          <a:pt x="573881" y="7894"/>
                        </a:cubicBezTo>
                      </a:path>
                    </a:pathLst>
                  </a:custGeom>
                  <a:noFill/>
                  <a:ln cap="rnd">
                    <a:solidFill>
                      <a:srgbClr val="915CFA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7" name="Freeform: Shape 2336">
                    <a:extLst>
                      <a:ext uri="{FF2B5EF4-FFF2-40B4-BE49-F238E27FC236}">
                        <a16:creationId xmlns:a16="http://schemas.microsoft.com/office/drawing/2014/main" id="{D75D96A2-2B33-A3F7-EF0E-F4AD535B45D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70569" y="7870032"/>
                    <a:ext cx="228600" cy="102394"/>
                  </a:xfrm>
                  <a:custGeom>
                    <a:avLst/>
                    <a:gdLst>
                      <a:gd name="connsiteX0" fmla="*/ 0 w 514350"/>
                      <a:gd name="connsiteY0" fmla="*/ 397669 h 397669"/>
                      <a:gd name="connsiteX1" fmla="*/ 514350 w 514350"/>
                      <a:gd name="connsiteY1" fmla="*/ 0 h 397669"/>
                      <a:gd name="connsiteX0" fmla="*/ 0 w 531019"/>
                      <a:gd name="connsiteY0" fmla="*/ 397669 h 397669"/>
                      <a:gd name="connsiteX1" fmla="*/ 531019 w 531019"/>
                      <a:gd name="connsiteY1" fmla="*/ 0 h 397669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09575 h 409575"/>
                      <a:gd name="connsiteX1" fmla="*/ 542925 w 542925"/>
                      <a:gd name="connsiteY1" fmla="*/ 0 h 409575"/>
                      <a:gd name="connsiteX0" fmla="*/ 0 w 542925"/>
                      <a:gd name="connsiteY0" fmla="*/ 412595 h 412595"/>
                      <a:gd name="connsiteX1" fmla="*/ 542925 w 542925"/>
                      <a:gd name="connsiteY1" fmla="*/ 3020 h 412595"/>
                      <a:gd name="connsiteX0" fmla="*/ 0 w 542925"/>
                      <a:gd name="connsiteY0" fmla="*/ 412545 h 412545"/>
                      <a:gd name="connsiteX1" fmla="*/ 542925 w 542925"/>
                      <a:gd name="connsiteY1" fmla="*/ 2970 h 412545"/>
                      <a:gd name="connsiteX0" fmla="*/ 0 w 540543"/>
                      <a:gd name="connsiteY0" fmla="*/ 419539 h 419539"/>
                      <a:gd name="connsiteX1" fmla="*/ 540543 w 540543"/>
                      <a:gd name="connsiteY1" fmla="*/ 2820 h 419539"/>
                      <a:gd name="connsiteX0" fmla="*/ 0 w 538162"/>
                      <a:gd name="connsiteY0" fmla="*/ 414876 h 414876"/>
                      <a:gd name="connsiteX1" fmla="*/ 538162 w 538162"/>
                      <a:gd name="connsiteY1" fmla="*/ 2919 h 414876"/>
                      <a:gd name="connsiteX0" fmla="*/ 0 w 538162"/>
                      <a:gd name="connsiteY0" fmla="*/ 413475 h 413475"/>
                      <a:gd name="connsiteX1" fmla="*/ 538162 w 538162"/>
                      <a:gd name="connsiteY1" fmla="*/ 1518 h 413475"/>
                      <a:gd name="connsiteX0" fmla="*/ 0 w 535781"/>
                      <a:gd name="connsiteY0" fmla="*/ 418178 h 418178"/>
                      <a:gd name="connsiteX1" fmla="*/ 535781 w 535781"/>
                      <a:gd name="connsiteY1" fmla="*/ 1459 h 418178"/>
                      <a:gd name="connsiteX0" fmla="*/ 0 w 564356"/>
                      <a:gd name="connsiteY0" fmla="*/ 413475 h 413475"/>
                      <a:gd name="connsiteX1" fmla="*/ 564356 w 564356"/>
                      <a:gd name="connsiteY1" fmla="*/ 1518 h 413475"/>
                      <a:gd name="connsiteX0" fmla="*/ 0 w 564356"/>
                      <a:gd name="connsiteY0" fmla="*/ 417145 h 417145"/>
                      <a:gd name="connsiteX1" fmla="*/ 564356 w 564356"/>
                      <a:gd name="connsiteY1" fmla="*/ 5188 h 417145"/>
                      <a:gd name="connsiteX0" fmla="*/ 0 w 573881"/>
                      <a:gd name="connsiteY0" fmla="*/ 414844 h 414844"/>
                      <a:gd name="connsiteX1" fmla="*/ 573881 w 573881"/>
                      <a:gd name="connsiteY1" fmla="*/ 5268 h 414844"/>
                      <a:gd name="connsiteX0" fmla="*/ 0 w 573881"/>
                      <a:gd name="connsiteY0" fmla="*/ 417470 h 417470"/>
                      <a:gd name="connsiteX1" fmla="*/ 573881 w 573881"/>
                      <a:gd name="connsiteY1" fmla="*/ 7894 h 417470"/>
                      <a:gd name="connsiteX0" fmla="*/ 0 w 285750"/>
                      <a:gd name="connsiteY0" fmla="*/ 570847 h 570847"/>
                      <a:gd name="connsiteX1" fmla="*/ 285750 w 285750"/>
                      <a:gd name="connsiteY1" fmla="*/ 4109 h 570847"/>
                      <a:gd name="connsiteX0" fmla="*/ 0 w 285750"/>
                      <a:gd name="connsiteY0" fmla="*/ 566738 h 566738"/>
                      <a:gd name="connsiteX1" fmla="*/ 285750 w 285750"/>
                      <a:gd name="connsiteY1" fmla="*/ 0 h 566738"/>
                      <a:gd name="connsiteX0" fmla="*/ 0 w 257175"/>
                      <a:gd name="connsiteY0" fmla="*/ 179120 h 179120"/>
                      <a:gd name="connsiteX1" fmla="*/ 257175 w 257175"/>
                      <a:gd name="connsiteY1" fmla="*/ 71964 h 179120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57175"/>
                      <a:gd name="connsiteY0" fmla="*/ 107156 h 107156"/>
                      <a:gd name="connsiteX1" fmla="*/ 257175 w 257175"/>
                      <a:gd name="connsiteY1" fmla="*/ 0 h 107156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  <a:gd name="connsiteX0" fmla="*/ 0 w 228600"/>
                      <a:gd name="connsiteY0" fmla="*/ 102394 h 102394"/>
                      <a:gd name="connsiteX1" fmla="*/ 228600 w 228600"/>
                      <a:gd name="connsiteY1" fmla="*/ 0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8600" h="102394">
                        <a:moveTo>
                          <a:pt x="0" y="102394"/>
                        </a:moveTo>
                        <a:cubicBezTo>
                          <a:pt x="73819" y="46038"/>
                          <a:pt x="135730" y="13492"/>
                          <a:pt x="228600" y="0"/>
                        </a:cubicBezTo>
                      </a:path>
                    </a:pathLst>
                  </a:custGeom>
                  <a:noFill/>
                  <a:ln cap="rnd">
                    <a:solidFill>
                      <a:schemeClr val="bg1">
                        <a:alpha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68F31F92-1CCA-8CB6-B19F-B8EDBCC29D8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55044" y="8005265"/>
                    <a:ext cx="286987" cy="286987"/>
                  </a:xfrm>
                  <a:prstGeom prst="ellipse">
                    <a:avLst/>
                  </a:prstGeom>
                  <a:solidFill>
                    <a:srgbClr val="A46BF9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2340" name="Freeform: Shape 2339">
                  <a:extLst>
                    <a:ext uri="{FF2B5EF4-FFF2-40B4-BE49-F238E27FC236}">
                      <a16:creationId xmlns:a16="http://schemas.microsoft.com/office/drawing/2014/main" id="{EF6490E1-D96C-A142-AD20-9C54A564FAE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3900" y="8215256"/>
                  <a:ext cx="90488" cy="66732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488" h="66732">
                      <a:moveTo>
                        <a:pt x="90488" y="66732"/>
                      </a:moveTo>
                      <a:cubicBezTo>
                        <a:pt x="86519" y="23870"/>
                        <a:pt x="39688" y="-9469"/>
                        <a:pt x="0" y="2438"/>
                      </a:cubicBezTo>
                    </a:path>
                  </a:pathLst>
                </a:custGeom>
                <a:noFill/>
                <a:ln cap="rnd">
                  <a:solidFill>
                    <a:srgbClr val="17ACD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42" name="Freeform: Shape 2341">
                  <a:extLst>
                    <a:ext uri="{FF2B5EF4-FFF2-40B4-BE49-F238E27FC236}">
                      <a16:creationId xmlns:a16="http://schemas.microsoft.com/office/drawing/2014/main" id="{3A2159A1-AC78-D90D-950C-A1CC63ACA86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553461" y="7943849"/>
                  <a:ext cx="14777" cy="95250"/>
                </a:xfrm>
                <a:custGeom>
                  <a:avLst/>
                  <a:gdLst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4294 h 64294"/>
                    <a:gd name="connsiteX1" fmla="*/ 0 w 90488"/>
                    <a:gd name="connsiteY1" fmla="*/ 0 h 64294"/>
                    <a:gd name="connsiteX0" fmla="*/ 90488 w 90488"/>
                    <a:gd name="connsiteY0" fmla="*/ 66732 h 66732"/>
                    <a:gd name="connsiteX1" fmla="*/ 0 w 90488"/>
                    <a:gd name="connsiteY1" fmla="*/ 2438 h 66732"/>
                    <a:gd name="connsiteX0" fmla="*/ 366713 w 366713"/>
                    <a:gd name="connsiteY0" fmla="*/ 2559 h 481190"/>
                    <a:gd name="connsiteX1" fmla="*/ 0 w 366713"/>
                    <a:gd name="connsiteY1" fmla="*/ 481190 h 481190"/>
                    <a:gd name="connsiteX0" fmla="*/ 246 w 18868"/>
                    <a:gd name="connsiteY0" fmla="*/ 8845 h 104095"/>
                    <a:gd name="connsiteX1" fmla="*/ 2627 w 18868"/>
                    <a:gd name="connsiteY1" fmla="*/ 104095 h 104095"/>
                    <a:gd name="connsiteX0" fmla="*/ 10240 w 12621"/>
                    <a:gd name="connsiteY0" fmla="*/ 11826 h 107076"/>
                    <a:gd name="connsiteX1" fmla="*/ 12621 w 12621"/>
                    <a:gd name="connsiteY1" fmla="*/ 107076 h 107076"/>
                    <a:gd name="connsiteX0" fmla="*/ 12396 w 14777"/>
                    <a:gd name="connsiteY0" fmla="*/ 0 h 95250"/>
                    <a:gd name="connsiteX1" fmla="*/ 14777 w 14777"/>
                    <a:gd name="connsiteY1" fmla="*/ 9525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777" h="95250">
                      <a:moveTo>
                        <a:pt x="12396" y="0"/>
                      </a:moveTo>
                      <a:cubicBezTo>
                        <a:pt x="1283" y="23813"/>
                        <a:pt x="-9829" y="40481"/>
                        <a:pt x="14777" y="95250"/>
                      </a:cubicBezTo>
                    </a:path>
                  </a:pathLst>
                </a:custGeom>
                <a:noFill/>
                <a:ln cap="rnd">
                  <a:solidFill>
                    <a:srgbClr val="1193B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771" name="Freeform: Shape 2770">
                <a:extLst>
                  <a:ext uri="{FF2B5EF4-FFF2-40B4-BE49-F238E27FC236}">
                    <a16:creationId xmlns:a16="http://schemas.microsoft.com/office/drawing/2014/main" id="{FFAB7614-08F4-2F1E-0920-D1210C09269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00122" y="8079509"/>
                <a:ext cx="916847" cy="911143"/>
              </a:xfrm>
              <a:custGeom>
                <a:avLst/>
                <a:gdLst>
                  <a:gd name="connsiteX0" fmla="*/ 701921 w 916847"/>
                  <a:gd name="connsiteY0" fmla="*/ 0 h 911143"/>
                  <a:gd name="connsiteX1" fmla="*/ 770183 w 916847"/>
                  <a:gd name="connsiteY1" fmla="*/ 56321 h 911143"/>
                  <a:gd name="connsiteX2" fmla="*/ 916847 w 916847"/>
                  <a:gd name="connsiteY2" fmla="*/ 410400 h 911143"/>
                  <a:gd name="connsiteX3" fmla="*/ 416104 w 916847"/>
                  <a:gd name="connsiteY3" fmla="*/ 911143 h 911143"/>
                  <a:gd name="connsiteX4" fmla="*/ 880 w 916847"/>
                  <a:gd name="connsiteY4" fmla="*/ 690370 h 911143"/>
                  <a:gd name="connsiteX5" fmla="*/ 0 w 916847"/>
                  <a:gd name="connsiteY5" fmla="*/ 688749 h 911143"/>
                  <a:gd name="connsiteX6" fmla="*/ 10963 w 916847"/>
                  <a:gd name="connsiteY6" fmla="*/ 692185 h 911143"/>
                  <a:gd name="connsiteX7" fmla="*/ 508323 w 916847"/>
                  <a:gd name="connsiteY7" fmla="*/ 550583 h 911143"/>
                  <a:gd name="connsiteX8" fmla="*/ 715048 w 916847"/>
                  <a:gd name="connsiteY8" fmla="*/ 76576 h 9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6847" h="911143">
                    <a:moveTo>
                      <a:pt x="701921" y="0"/>
                    </a:moveTo>
                    <a:lnTo>
                      <a:pt x="770183" y="56321"/>
                    </a:lnTo>
                    <a:cubicBezTo>
                      <a:pt x="860800" y="146938"/>
                      <a:pt x="916847" y="272124"/>
                      <a:pt x="916847" y="410400"/>
                    </a:cubicBezTo>
                    <a:cubicBezTo>
                      <a:pt x="916847" y="686953"/>
                      <a:pt x="692657" y="911143"/>
                      <a:pt x="416104" y="911143"/>
                    </a:cubicBezTo>
                    <a:cubicBezTo>
                      <a:pt x="243258" y="911143"/>
                      <a:pt x="90867" y="823569"/>
                      <a:pt x="880" y="690370"/>
                    </a:cubicBezTo>
                    <a:lnTo>
                      <a:pt x="0" y="688749"/>
                    </a:lnTo>
                    <a:lnTo>
                      <a:pt x="10963" y="692185"/>
                    </a:lnTo>
                    <a:cubicBezTo>
                      <a:pt x="174931" y="725752"/>
                      <a:pt x="361778" y="678713"/>
                      <a:pt x="508323" y="550583"/>
                    </a:cubicBezTo>
                    <a:cubicBezTo>
                      <a:pt x="654868" y="422453"/>
                      <a:pt x="726428" y="243558"/>
                      <a:pt x="715048" y="76576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072" name="Group 3071">
              <a:extLst>
                <a:ext uri="{FF2B5EF4-FFF2-40B4-BE49-F238E27FC236}">
                  <a16:creationId xmlns:a16="http://schemas.microsoft.com/office/drawing/2014/main" id="{459C98A8-4F0F-8682-F7EC-ECC3B12C1B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555773" y="7228219"/>
              <a:ext cx="372042" cy="337282"/>
              <a:chOff x="12260804" y="7493690"/>
              <a:chExt cx="372042" cy="337282"/>
            </a:xfrm>
          </p:grpSpPr>
          <p:sp>
            <p:nvSpPr>
              <p:cNvPr id="3068" name="Rectangle 3065">
                <a:extLst>
                  <a:ext uri="{FF2B5EF4-FFF2-40B4-BE49-F238E27FC236}">
                    <a16:creationId xmlns:a16="http://schemas.microsoft.com/office/drawing/2014/main" id="{5B6800E7-0D2F-2B5D-128C-13EB771A1CD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261650" y="7499534"/>
                <a:ext cx="365977" cy="320641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9258 w 434637"/>
                  <a:gd name="connsiteY0" fmla="*/ 394692 h 479411"/>
                  <a:gd name="connsiteX1" fmla="*/ 357529 w 434637"/>
                  <a:gd name="connsiteY1" fmla="*/ 23216 h 479411"/>
                  <a:gd name="connsiteX2" fmla="*/ 428965 w 434637"/>
                  <a:gd name="connsiteY2" fmla="*/ 30363 h 479411"/>
                  <a:gd name="connsiteX3" fmla="*/ 47358 w 434637"/>
                  <a:gd name="connsiteY3" fmla="*/ 470894 h 479411"/>
                  <a:gd name="connsiteX4" fmla="*/ 9258 w 434637"/>
                  <a:gd name="connsiteY4" fmla="*/ 394692 h 479411"/>
                  <a:gd name="connsiteX0" fmla="*/ 15736 w 412540"/>
                  <a:gd name="connsiteY0" fmla="*/ 425648 h 479411"/>
                  <a:gd name="connsiteX1" fmla="*/ 335432 w 412540"/>
                  <a:gd name="connsiteY1" fmla="*/ 23216 h 479411"/>
                  <a:gd name="connsiteX2" fmla="*/ 406868 w 412540"/>
                  <a:gd name="connsiteY2" fmla="*/ 30363 h 479411"/>
                  <a:gd name="connsiteX3" fmla="*/ 25261 w 412540"/>
                  <a:gd name="connsiteY3" fmla="*/ 470894 h 479411"/>
                  <a:gd name="connsiteX4" fmla="*/ 15736 w 412540"/>
                  <a:gd name="connsiteY4" fmla="*/ 425648 h 479411"/>
                  <a:gd name="connsiteX0" fmla="*/ 17549 w 409591"/>
                  <a:gd name="connsiteY0" fmla="*/ 416123 h 479411"/>
                  <a:gd name="connsiteX1" fmla="*/ 332483 w 409591"/>
                  <a:gd name="connsiteY1" fmla="*/ 23216 h 479411"/>
                  <a:gd name="connsiteX2" fmla="*/ 403919 w 409591"/>
                  <a:gd name="connsiteY2" fmla="*/ 30363 h 479411"/>
                  <a:gd name="connsiteX3" fmla="*/ 22312 w 409591"/>
                  <a:gd name="connsiteY3" fmla="*/ 470894 h 479411"/>
                  <a:gd name="connsiteX4" fmla="*/ 17549 w 409591"/>
                  <a:gd name="connsiteY4" fmla="*/ 416123 h 479411"/>
                  <a:gd name="connsiteX0" fmla="*/ 23535 w 415577"/>
                  <a:gd name="connsiteY0" fmla="*/ 416123 h 479411"/>
                  <a:gd name="connsiteX1" fmla="*/ 338469 w 415577"/>
                  <a:gd name="connsiteY1" fmla="*/ 23216 h 479411"/>
                  <a:gd name="connsiteX2" fmla="*/ 409905 w 415577"/>
                  <a:gd name="connsiteY2" fmla="*/ 30363 h 479411"/>
                  <a:gd name="connsiteX3" fmla="*/ 28298 w 415577"/>
                  <a:gd name="connsiteY3" fmla="*/ 470894 h 479411"/>
                  <a:gd name="connsiteX4" fmla="*/ 23535 w 415577"/>
                  <a:gd name="connsiteY4" fmla="*/ 416123 h 479411"/>
                  <a:gd name="connsiteX0" fmla="*/ 20088 w 412238"/>
                  <a:gd name="connsiteY0" fmla="*/ 416123 h 486267"/>
                  <a:gd name="connsiteX1" fmla="*/ 335022 w 412238"/>
                  <a:gd name="connsiteY1" fmla="*/ 23216 h 486267"/>
                  <a:gd name="connsiteX2" fmla="*/ 406458 w 412238"/>
                  <a:gd name="connsiteY2" fmla="*/ 30363 h 486267"/>
                  <a:gd name="connsiteX3" fmla="*/ 31995 w 412238"/>
                  <a:gd name="connsiteY3" fmla="*/ 478038 h 486267"/>
                  <a:gd name="connsiteX4" fmla="*/ 20088 w 412238"/>
                  <a:gd name="connsiteY4" fmla="*/ 416123 h 486267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412238"/>
                  <a:gd name="connsiteY0" fmla="*/ 393119 h 463263"/>
                  <a:gd name="connsiteX1" fmla="*/ 306447 w 412238"/>
                  <a:gd name="connsiteY1" fmla="*/ 150231 h 463263"/>
                  <a:gd name="connsiteX2" fmla="*/ 406458 w 412238"/>
                  <a:gd name="connsiteY2" fmla="*/ 7359 h 463263"/>
                  <a:gd name="connsiteX3" fmla="*/ 31995 w 412238"/>
                  <a:gd name="connsiteY3" fmla="*/ 455034 h 463263"/>
                  <a:gd name="connsiteX4" fmla="*/ 20088 w 412238"/>
                  <a:gd name="connsiteY4" fmla="*/ 393119 h 463263"/>
                  <a:gd name="connsiteX0" fmla="*/ 20088 w 358447"/>
                  <a:gd name="connsiteY0" fmla="*/ 260033 h 346611"/>
                  <a:gd name="connsiteX1" fmla="*/ 306447 w 358447"/>
                  <a:gd name="connsiteY1" fmla="*/ 17145 h 346611"/>
                  <a:gd name="connsiteX2" fmla="*/ 351689 w 358447"/>
                  <a:gd name="connsiteY2" fmla="*/ 38579 h 346611"/>
                  <a:gd name="connsiteX3" fmla="*/ 31995 w 358447"/>
                  <a:gd name="connsiteY3" fmla="*/ 321948 h 346611"/>
                  <a:gd name="connsiteX4" fmla="*/ 20088 w 358447"/>
                  <a:gd name="connsiteY4" fmla="*/ 260033 h 346611"/>
                  <a:gd name="connsiteX0" fmla="*/ 20088 w 365445"/>
                  <a:gd name="connsiteY0" fmla="*/ 267323 h 350682"/>
                  <a:gd name="connsiteX1" fmla="*/ 306447 w 365445"/>
                  <a:gd name="connsiteY1" fmla="*/ 24435 h 350682"/>
                  <a:gd name="connsiteX2" fmla="*/ 358833 w 365445"/>
                  <a:gd name="connsiteY2" fmla="*/ 29201 h 350682"/>
                  <a:gd name="connsiteX3" fmla="*/ 31995 w 365445"/>
                  <a:gd name="connsiteY3" fmla="*/ 329238 h 350682"/>
                  <a:gd name="connsiteX4" fmla="*/ 20088 w 365445"/>
                  <a:gd name="connsiteY4" fmla="*/ 267323 h 350682"/>
                  <a:gd name="connsiteX0" fmla="*/ 20088 w 365445"/>
                  <a:gd name="connsiteY0" fmla="*/ 259762 h 343121"/>
                  <a:gd name="connsiteX1" fmla="*/ 306447 w 365445"/>
                  <a:gd name="connsiteY1" fmla="*/ 16874 h 343121"/>
                  <a:gd name="connsiteX2" fmla="*/ 358833 w 365445"/>
                  <a:gd name="connsiteY2" fmla="*/ 21640 h 343121"/>
                  <a:gd name="connsiteX3" fmla="*/ 31995 w 365445"/>
                  <a:gd name="connsiteY3" fmla="*/ 321677 h 343121"/>
                  <a:gd name="connsiteX4" fmla="*/ 20088 w 365445"/>
                  <a:gd name="connsiteY4" fmla="*/ 259762 h 343121"/>
                  <a:gd name="connsiteX0" fmla="*/ 20088 w 372449"/>
                  <a:gd name="connsiteY0" fmla="*/ 258084 h 342308"/>
                  <a:gd name="connsiteX1" fmla="*/ 306447 w 372449"/>
                  <a:gd name="connsiteY1" fmla="*/ 15196 h 342308"/>
                  <a:gd name="connsiteX2" fmla="*/ 365977 w 372449"/>
                  <a:gd name="connsiteY2" fmla="*/ 24725 h 342308"/>
                  <a:gd name="connsiteX3" fmla="*/ 31995 w 372449"/>
                  <a:gd name="connsiteY3" fmla="*/ 319999 h 342308"/>
                  <a:gd name="connsiteX4" fmla="*/ 20088 w 372449"/>
                  <a:gd name="connsiteY4" fmla="*/ 258084 h 342308"/>
                  <a:gd name="connsiteX0" fmla="*/ 20088 w 365977"/>
                  <a:gd name="connsiteY0" fmla="*/ 258084 h 326754"/>
                  <a:gd name="connsiteX1" fmla="*/ 306447 w 365977"/>
                  <a:gd name="connsiteY1" fmla="*/ 15196 h 326754"/>
                  <a:gd name="connsiteX2" fmla="*/ 365977 w 365977"/>
                  <a:gd name="connsiteY2" fmla="*/ 24725 h 326754"/>
                  <a:gd name="connsiteX3" fmla="*/ 31995 w 365977"/>
                  <a:gd name="connsiteY3" fmla="*/ 319999 h 326754"/>
                  <a:gd name="connsiteX4" fmla="*/ 20088 w 365977"/>
                  <a:gd name="connsiteY4" fmla="*/ 258084 h 326754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  <a:gd name="connsiteX0" fmla="*/ 20088 w 365977"/>
                  <a:gd name="connsiteY0" fmla="*/ 258084 h 320641"/>
                  <a:gd name="connsiteX1" fmla="*/ 306447 w 365977"/>
                  <a:gd name="connsiteY1" fmla="*/ 15196 h 320641"/>
                  <a:gd name="connsiteX2" fmla="*/ 365977 w 365977"/>
                  <a:gd name="connsiteY2" fmla="*/ 24725 h 320641"/>
                  <a:gd name="connsiteX3" fmla="*/ 31995 w 365977"/>
                  <a:gd name="connsiteY3" fmla="*/ 319999 h 320641"/>
                  <a:gd name="connsiteX4" fmla="*/ 20088 w 365977"/>
                  <a:gd name="connsiteY4" fmla="*/ 258084 h 32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977" h="320641">
                    <a:moveTo>
                      <a:pt x="20088" y="258084"/>
                    </a:moveTo>
                    <a:cubicBezTo>
                      <a:pt x="113953" y="246177"/>
                      <a:pt x="305450" y="155690"/>
                      <a:pt x="306447" y="15196"/>
                    </a:cubicBezTo>
                    <a:cubicBezTo>
                      <a:pt x="326291" y="-13379"/>
                      <a:pt x="350896" y="3294"/>
                      <a:pt x="365977" y="24725"/>
                    </a:cubicBezTo>
                    <a:cubicBezTo>
                      <a:pt x="345930" y="164425"/>
                      <a:pt x="213965" y="292217"/>
                      <a:pt x="31995" y="319999"/>
                    </a:cubicBezTo>
                    <a:cubicBezTo>
                      <a:pt x="-9280" y="327937"/>
                      <a:pt x="-7693" y="259672"/>
                      <a:pt x="20088" y="258084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8" name="Group 3047">
                <a:extLst>
                  <a:ext uri="{FF2B5EF4-FFF2-40B4-BE49-F238E27FC236}">
                    <a16:creationId xmlns:a16="http://schemas.microsoft.com/office/drawing/2014/main" id="{210881BD-C899-ED15-EFE3-57EE1CD87E28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260804" y="7493690"/>
                <a:ext cx="372042" cy="337282"/>
                <a:chOff x="12260804" y="7493690"/>
                <a:chExt cx="372042" cy="337282"/>
              </a:xfrm>
            </p:grpSpPr>
            <p:sp>
              <p:nvSpPr>
                <p:cNvPr id="2981" name="Freeform: Shape 2980">
                  <a:extLst>
                    <a:ext uri="{FF2B5EF4-FFF2-40B4-BE49-F238E27FC236}">
                      <a16:creationId xmlns:a16="http://schemas.microsoft.com/office/drawing/2014/main" id="{57DA20D7-59EC-D6A5-75F7-C5C270A1B92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04737" y="7547194"/>
                  <a:ext cx="322263" cy="274637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2263" h="274637">
                      <a:moveTo>
                        <a:pt x="322263" y="0"/>
                      </a:moveTo>
                      <a:cubicBezTo>
                        <a:pt x="294482" y="127000"/>
                        <a:pt x="184151" y="239711"/>
                        <a:pt x="0" y="274637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2" name="Freeform: Shape 2981">
                  <a:extLst>
                    <a:ext uri="{FF2B5EF4-FFF2-40B4-BE49-F238E27FC236}">
                      <a16:creationId xmlns:a16="http://schemas.microsoft.com/office/drawing/2014/main" id="{4AD523B9-903A-B183-6210-6EA487C98A6F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280924" y="7523382"/>
                  <a:ext cx="281782" cy="234156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1782" h="234156">
                      <a:moveTo>
                        <a:pt x="281782" y="0"/>
                      </a:moveTo>
                      <a:cubicBezTo>
                        <a:pt x="249238" y="127000"/>
                        <a:pt x="169863" y="194468"/>
                        <a:pt x="0" y="234156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3" name="Freeform: Shape 2982">
                  <a:extLst>
                    <a:ext uri="{FF2B5EF4-FFF2-40B4-BE49-F238E27FC236}">
                      <a16:creationId xmlns:a16="http://schemas.microsoft.com/office/drawing/2014/main" id="{F4D2D9A2-1215-35C6-F53E-4E3FDD9E598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60670">
                  <a:off x="12565414" y="7493690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4" name="Freeform: Shape 2983">
                  <a:extLst>
                    <a:ext uri="{FF2B5EF4-FFF2-40B4-BE49-F238E27FC236}">
                      <a16:creationId xmlns:a16="http://schemas.microsoft.com/office/drawing/2014/main" id="{C8FF1382-86E3-AB43-DD97-802E06DD5F35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4094483">
                  <a:off x="12246387" y="7780166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071" name="Group 3070">
              <a:extLst>
                <a:ext uri="{FF2B5EF4-FFF2-40B4-BE49-F238E27FC236}">
                  <a16:creationId xmlns:a16="http://schemas.microsoft.com/office/drawing/2014/main" id="{B06011CD-BD08-37C2-0FE7-E6D6C16B83B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367890" y="6995164"/>
              <a:ext cx="462280" cy="469607"/>
              <a:chOff x="12072921" y="7260635"/>
              <a:chExt cx="462280" cy="469607"/>
            </a:xfrm>
          </p:grpSpPr>
          <p:sp>
            <p:nvSpPr>
              <p:cNvPr id="3067" name="Rectangle 3065">
                <a:extLst>
                  <a:ext uri="{FF2B5EF4-FFF2-40B4-BE49-F238E27FC236}">
                    <a16:creationId xmlns:a16="http://schemas.microsoft.com/office/drawing/2014/main" id="{E672FD86-80E0-583F-BC90-B463F1EB06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79651" y="7262214"/>
                <a:ext cx="452610" cy="468028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  <a:gd name="connsiteX0" fmla="*/ 68342 w 286594"/>
                  <a:gd name="connsiteY0" fmla="*/ 0 h 103225"/>
                  <a:gd name="connsiteX1" fmla="*/ 261831 w 286594"/>
                  <a:gd name="connsiteY1" fmla="*/ 9525 h 103225"/>
                  <a:gd name="connsiteX2" fmla="*/ 273736 w 286594"/>
                  <a:gd name="connsiteY2" fmla="*/ 71439 h 103225"/>
                  <a:gd name="connsiteX3" fmla="*/ 1667 w 286594"/>
                  <a:gd name="connsiteY3" fmla="*/ 83345 h 103225"/>
                  <a:gd name="connsiteX4" fmla="*/ 68342 w 286594"/>
                  <a:gd name="connsiteY4" fmla="*/ 0 h 103225"/>
                  <a:gd name="connsiteX0" fmla="*/ 19802 w 290442"/>
                  <a:gd name="connsiteY0" fmla="*/ 2382 h 93700"/>
                  <a:gd name="connsiteX1" fmla="*/ 265679 w 290442"/>
                  <a:gd name="connsiteY1" fmla="*/ 0 h 93700"/>
                  <a:gd name="connsiteX2" fmla="*/ 277584 w 290442"/>
                  <a:gd name="connsiteY2" fmla="*/ 61914 h 93700"/>
                  <a:gd name="connsiteX3" fmla="*/ 5515 w 290442"/>
                  <a:gd name="connsiteY3" fmla="*/ 73820 h 93700"/>
                  <a:gd name="connsiteX4" fmla="*/ 19802 w 290442"/>
                  <a:gd name="connsiteY4" fmla="*/ 2382 h 93700"/>
                  <a:gd name="connsiteX0" fmla="*/ 22755 w 293395"/>
                  <a:gd name="connsiteY0" fmla="*/ 2382 h 93700"/>
                  <a:gd name="connsiteX1" fmla="*/ 268632 w 293395"/>
                  <a:gd name="connsiteY1" fmla="*/ 0 h 93700"/>
                  <a:gd name="connsiteX2" fmla="*/ 280537 w 293395"/>
                  <a:gd name="connsiteY2" fmla="*/ 61914 h 93700"/>
                  <a:gd name="connsiteX3" fmla="*/ 8468 w 293395"/>
                  <a:gd name="connsiteY3" fmla="*/ 73820 h 93700"/>
                  <a:gd name="connsiteX4" fmla="*/ 22755 w 293395"/>
                  <a:gd name="connsiteY4" fmla="*/ 2382 h 93700"/>
                  <a:gd name="connsiteX0" fmla="*/ 22755 w 293395"/>
                  <a:gd name="connsiteY0" fmla="*/ 2382 h 88412"/>
                  <a:gd name="connsiteX1" fmla="*/ 268632 w 293395"/>
                  <a:gd name="connsiteY1" fmla="*/ 0 h 88412"/>
                  <a:gd name="connsiteX2" fmla="*/ 280537 w 293395"/>
                  <a:gd name="connsiteY2" fmla="*/ 61914 h 88412"/>
                  <a:gd name="connsiteX3" fmla="*/ 8468 w 293395"/>
                  <a:gd name="connsiteY3" fmla="*/ 66677 h 88412"/>
                  <a:gd name="connsiteX4" fmla="*/ 22755 w 293395"/>
                  <a:gd name="connsiteY4" fmla="*/ 2382 h 88412"/>
                  <a:gd name="connsiteX0" fmla="*/ 27911 w 298551"/>
                  <a:gd name="connsiteY0" fmla="*/ 2382 h 88412"/>
                  <a:gd name="connsiteX1" fmla="*/ 273788 w 298551"/>
                  <a:gd name="connsiteY1" fmla="*/ 0 h 88412"/>
                  <a:gd name="connsiteX2" fmla="*/ 285693 w 298551"/>
                  <a:gd name="connsiteY2" fmla="*/ 61914 h 88412"/>
                  <a:gd name="connsiteX3" fmla="*/ 13624 w 298551"/>
                  <a:gd name="connsiteY3" fmla="*/ 66677 h 88412"/>
                  <a:gd name="connsiteX4" fmla="*/ 27911 w 298551"/>
                  <a:gd name="connsiteY4" fmla="*/ 2382 h 88412"/>
                  <a:gd name="connsiteX0" fmla="*/ 27911 w 382773"/>
                  <a:gd name="connsiteY0" fmla="*/ 371476 h 457506"/>
                  <a:gd name="connsiteX1" fmla="*/ 376182 w 382773"/>
                  <a:gd name="connsiteY1" fmla="*/ 0 h 457506"/>
                  <a:gd name="connsiteX2" fmla="*/ 285693 w 382773"/>
                  <a:gd name="connsiteY2" fmla="*/ 431008 h 457506"/>
                  <a:gd name="connsiteX3" fmla="*/ 13624 w 382773"/>
                  <a:gd name="connsiteY3" fmla="*/ 435771 h 457506"/>
                  <a:gd name="connsiteX4" fmla="*/ 27911 w 382773"/>
                  <a:gd name="connsiteY4" fmla="*/ 371476 h 457506"/>
                  <a:gd name="connsiteX0" fmla="*/ 27911 w 443703"/>
                  <a:gd name="connsiteY0" fmla="*/ 375367 h 442860"/>
                  <a:gd name="connsiteX1" fmla="*/ 376182 w 443703"/>
                  <a:gd name="connsiteY1" fmla="*/ 3891 h 442860"/>
                  <a:gd name="connsiteX2" fmla="*/ 440474 w 443703"/>
                  <a:gd name="connsiteY2" fmla="*/ 8656 h 442860"/>
                  <a:gd name="connsiteX3" fmla="*/ 13624 w 443703"/>
                  <a:gd name="connsiteY3" fmla="*/ 439662 h 442860"/>
                  <a:gd name="connsiteX4" fmla="*/ 27911 w 443703"/>
                  <a:gd name="connsiteY4" fmla="*/ 375367 h 442860"/>
                  <a:gd name="connsiteX0" fmla="*/ 27911 w 440474"/>
                  <a:gd name="connsiteY0" fmla="*/ 385943 h 453436"/>
                  <a:gd name="connsiteX1" fmla="*/ 376182 w 440474"/>
                  <a:gd name="connsiteY1" fmla="*/ 14467 h 453436"/>
                  <a:gd name="connsiteX2" fmla="*/ 440474 w 440474"/>
                  <a:gd name="connsiteY2" fmla="*/ 19232 h 453436"/>
                  <a:gd name="connsiteX3" fmla="*/ 13624 w 440474"/>
                  <a:gd name="connsiteY3" fmla="*/ 450238 h 453436"/>
                  <a:gd name="connsiteX4" fmla="*/ 27911 w 440474"/>
                  <a:gd name="connsiteY4" fmla="*/ 385943 h 453436"/>
                  <a:gd name="connsiteX0" fmla="*/ 27911 w 440474"/>
                  <a:gd name="connsiteY0" fmla="*/ 395912 h 463405"/>
                  <a:gd name="connsiteX1" fmla="*/ 376182 w 440474"/>
                  <a:gd name="connsiteY1" fmla="*/ 24436 h 463405"/>
                  <a:gd name="connsiteX2" fmla="*/ 440474 w 440474"/>
                  <a:gd name="connsiteY2" fmla="*/ 29201 h 463405"/>
                  <a:gd name="connsiteX3" fmla="*/ 13624 w 440474"/>
                  <a:gd name="connsiteY3" fmla="*/ 460207 h 463405"/>
                  <a:gd name="connsiteX4" fmla="*/ 27911 w 440474"/>
                  <a:gd name="connsiteY4" fmla="*/ 395912 h 463405"/>
                  <a:gd name="connsiteX0" fmla="*/ 27911 w 447618"/>
                  <a:gd name="connsiteY0" fmla="*/ 394692 h 462201"/>
                  <a:gd name="connsiteX1" fmla="*/ 376182 w 447618"/>
                  <a:gd name="connsiteY1" fmla="*/ 23216 h 462201"/>
                  <a:gd name="connsiteX2" fmla="*/ 447618 w 447618"/>
                  <a:gd name="connsiteY2" fmla="*/ 30363 h 462201"/>
                  <a:gd name="connsiteX3" fmla="*/ 13624 w 447618"/>
                  <a:gd name="connsiteY3" fmla="*/ 458987 h 462201"/>
                  <a:gd name="connsiteX4" fmla="*/ 27911 w 447618"/>
                  <a:gd name="connsiteY4" fmla="*/ 394692 h 462201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  <a:gd name="connsiteX0" fmla="*/ 27911 w 452610"/>
                  <a:gd name="connsiteY0" fmla="*/ 394692 h 468028"/>
                  <a:gd name="connsiteX1" fmla="*/ 376182 w 452610"/>
                  <a:gd name="connsiteY1" fmla="*/ 23216 h 468028"/>
                  <a:gd name="connsiteX2" fmla="*/ 447618 w 452610"/>
                  <a:gd name="connsiteY2" fmla="*/ 30363 h 468028"/>
                  <a:gd name="connsiteX3" fmla="*/ 13624 w 452610"/>
                  <a:gd name="connsiteY3" fmla="*/ 458987 h 468028"/>
                  <a:gd name="connsiteX4" fmla="*/ 27911 w 452610"/>
                  <a:gd name="connsiteY4" fmla="*/ 394692 h 468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10" h="468028">
                    <a:moveTo>
                      <a:pt x="27911" y="394692"/>
                    </a:moveTo>
                    <a:cubicBezTo>
                      <a:pt x="93201" y="406597"/>
                      <a:pt x="422810" y="339923"/>
                      <a:pt x="376182" y="23216"/>
                    </a:cubicBezTo>
                    <a:cubicBezTo>
                      <a:pt x="396026" y="-5359"/>
                      <a:pt x="442062" y="-12500"/>
                      <a:pt x="447618" y="30363"/>
                    </a:cubicBezTo>
                    <a:cubicBezTo>
                      <a:pt x="501390" y="377232"/>
                      <a:pt x="105107" y="505024"/>
                      <a:pt x="13624" y="458987"/>
                    </a:cubicBezTo>
                    <a:cubicBezTo>
                      <a:pt x="-10982" y="426443"/>
                      <a:pt x="130" y="396280"/>
                      <a:pt x="27911" y="394692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50" name="Group 3049">
                <a:extLst>
                  <a:ext uri="{FF2B5EF4-FFF2-40B4-BE49-F238E27FC236}">
                    <a16:creationId xmlns:a16="http://schemas.microsoft.com/office/drawing/2014/main" id="{00968AA5-6CE1-EBDB-9BA1-BDB23C8EE17A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072921" y="7260635"/>
                <a:ext cx="462280" cy="465521"/>
                <a:chOff x="12072921" y="7260635"/>
                <a:chExt cx="462280" cy="465521"/>
              </a:xfrm>
            </p:grpSpPr>
            <p:sp>
              <p:nvSpPr>
                <p:cNvPr id="2977" name="Freeform: Shape 2976">
                  <a:extLst>
                    <a:ext uri="{FF2B5EF4-FFF2-40B4-BE49-F238E27FC236}">
                      <a16:creationId xmlns:a16="http://schemas.microsoft.com/office/drawing/2014/main" id="{F941DD7F-0CD5-C8A8-F191-5155883A0E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04710" y="7292400"/>
                  <a:ext cx="430491" cy="43250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30491" h="432500">
                      <a:moveTo>
                        <a:pt x="424656" y="0"/>
                      </a:moveTo>
                      <a:cubicBezTo>
                        <a:pt x="473075" y="284163"/>
                        <a:pt x="210344" y="444499"/>
                        <a:pt x="0" y="43179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8" name="Freeform: Shape 2977">
                  <a:extLst>
                    <a:ext uri="{FF2B5EF4-FFF2-40B4-BE49-F238E27FC236}">
                      <a16:creationId xmlns:a16="http://schemas.microsoft.com/office/drawing/2014/main" id="{183332C5-99A6-9BF0-7A0C-E61912E960A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452371" y="7260635"/>
                  <a:ext cx="74612" cy="389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612" h="38903">
                      <a:moveTo>
                        <a:pt x="74612" y="38903"/>
                      </a:moveTo>
                      <a:cubicBezTo>
                        <a:pt x="73025" y="-12691"/>
                        <a:pt x="5556" y="-11897"/>
                        <a:pt x="0" y="34934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79" name="Freeform: Shape 2978">
                  <a:extLst>
                    <a:ext uri="{FF2B5EF4-FFF2-40B4-BE49-F238E27FC236}">
                      <a16:creationId xmlns:a16="http://schemas.microsoft.com/office/drawing/2014/main" id="{FEC475F0-BD5A-465A-1B07-9E0D4C294DC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16617" y="7297162"/>
                  <a:ext cx="336625" cy="355875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336550 w 344690"/>
                    <a:gd name="connsiteY0" fmla="*/ 0 h 368603"/>
                    <a:gd name="connsiteX1" fmla="*/ 0 w 344690"/>
                    <a:gd name="connsiteY1" fmla="*/ 367506 h 368603"/>
                    <a:gd name="connsiteX0" fmla="*/ 336550 w 343133"/>
                    <a:gd name="connsiteY0" fmla="*/ 0 h 367511"/>
                    <a:gd name="connsiteX1" fmla="*/ 0 w 343133"/>
                    <a:gd name="connsiteY1" fmla="*/ 367506 h 367511"/>
                    <a:gd name="connsiteX0" fmla="*/ 336550 w 338227"/>
                    <a:gd name="connsiteY0" fmla="*/ 0 h 367512"/>
                    <a:gd name="connsiteX1" fmla="*/ 0 w 338227"/>
                    <a:gd name="connsiteY1" fmla="*/ 367506 h 367512"/>
                    <a:gd name="connsiteX0" fmla="*/ 334169 w 335864"/>
                    <a:gd name="connsiteY0" fmla="*/ 0 h 355607"/>
                    <a:gd name="connsiteX1" fmla="*/ 0 w 335864"/>
                    <a:gd name="connsiteY1" fmla="*/ 355600 h 355607"/>
                    <a:gd name="connsiteX0" fmla="*/ 334169 w 335812"/>
                    <a:gd name="connsiteY0" fmla="*/ 0 h 355600"/>
                    <a:gd name="connsiteX1" fmla="*/ 0 w 335812"/>
                    <a:gd name="connsiteY1" fmla="*/ 355600 h 355600"/>
                    <a:gd name="connsiteX0" fmla="*/ 334169 w 335829"/>
                    <a:gd name="connsiteY0" fmla="*/ 0 h 355899"/>
                    <a:gd name="connsiteX1" fmla="*/ 0 w 335829"/>
                    <a:gd name="connsiteY1" fmla="*/ 355600 h 355899"/>
                    <a:gd name="connsiteX0" fmla="*/ 334169 w 336913"/>
                    <a:gd name="connsiteY0" fmla="*/ 0 h 355875"/>
                    <a:gd name="connsiteX1" fmla="*/ 0 w 336913"/>
                    <a:gd name="connsiteY1" fmla="*/ 355600 h 355875"/>
                    <a:gd name="connsiteX0" fmla="*/ 334169 w 336625"/>
                    <a:gd name="connsiteY0" fmla="*/ 0 h 355875"/>
                    <a:gd name="connsiteX1" fmla="*/ 0 w 336625"/>
                    <a:gd name="connsiteY1" fmla="*/ 355600 h 355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36625" h="355875">
                      <a:moveTo>
                        <a:pt x="334169" y="0"/>
                      </a:moveTo>
                      <a:cubicBezTo>
                        <a:pt x="363539" y="284164"/>
                        <a:pt x="122239" y="361155"/>
                        <a:pt x="0" y="35560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80" name="Freeform: Shape 2979">
                  <a:extLst>
                    <a:ext uri="{FF2B5EF4-FFF2-40B4-BE49-F238E27FC236}">
                      <a16:creationId xmlns:a16="http://schemas.microsoft.com/office/drawing/2014/main" id="{46EE7AE1-150C-FA55-1A23-23763047BDA8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5941138">
                  <a:off x="12057506" y="7669952"/>
                  <a:ext cx="71619" cy="407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1619" h="40790">
                      <a:moveTo>
                        <a:pt x="71342" y="40790"/>
                      </a:moveTo>
                      <a:cubicBezTo>
                        <a:pt x="76342" y="-3143"/>
                        <a:pt x="12322" y="-16417"/>
                        <a:pt x="0" y="25128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3045" name="Oval 3044">
              <a:extLst>
                <a:ext uri="{FF2B5EF4-FFF2-40B4-BE49-F238E27FC236}">
                  <a16:creationId xmlns:a16="http://schemas.microsoft.com/office/drawing/2014/main" id="{86AA0245-688E-176A-D5B2-6E58F0AA0E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109202" y="7351354"/>
              <a:ext cx="139914" cy="139914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17EC91BC-0DFD-A4E3-E212-384FADFAB9D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65513" y="7537883"/>
              <a:ext cx="316142" cy="172452"/>
              <a:chOff x="11970544" y="7803354"/>
              <a:chExt cx="316142" cy="172452"/>
            </a:xfrm>
          </p:grpSpPr>
          <p:sp>
            <p:nvSpPr>
              <p:cNvPr id="3057" name="Freeform: Shape 3056">
                <a:extLst>
                  <a:ext uri="{FF2B5EF4-FFF2-40B4-BE49-F238E27FC236}">
                    <a16:creationId xmlns:a16="http://schemas.microsoft.com/office/drawing/2014/main" id="{D6ED774F-0A2E-1B9E-71C1-82377A6131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70544" y="7848599"/>
                <a:ext cx="121444" cy="104776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444" h="104776">
                    <a:moveTo>
                      <a:pt x="0" y="0"/>
                    </a:moveTo>
                    <a:lnTo>
                      <a:pt x="121444" y="104776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59" name="Freeform: Shape 3058">
                <a:extLst>
                  <a:ext uri="{FF2B5EF4-FFF2-40B4-BE49-F238E27FC236}">
                    <a16:creationId xmlns:a16="http://schemas.microsoft.com/office/drawing/2014/main" id="{32CD1CB9-DA5E-43BA-CE61-C9CAA8E2FE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096751" y="7922418"/>
                <a:ext cx="189935" cy="53388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121444"/>
                  <a:gd name="connsiteY0" fmla="*/ 0 h 104776"/>
                  <a:gd name="connsiteX1" fmla="*/ 121444 w 121444"/>
                  <a:gd name="connsiteY1" fmla="*/ 104776 h 104776"/>
                  <a:gd name="connsiteX0" fmla="*/ 0 w 147637"/>
                  <a:gd name="connsiteY0" fmla="*/ 0 h 147638"/>
                  <a:gd name="connsiteX1" fmla="*/ 147637 w 147637"/>
                  <a:gd name="connsiteY1" fmla="*/ 147638 h 147638"/>
                  <a:gd name="connsiteX0" fmla="*/ 0 w 190500"/>
                  <a:gd name="connsiteY0" fmla="*/ 9524 h 9524"/>
                  <a:gd name="connsiteX1" fmla="*/ 190500 w 190500"/>
                  <a:gd name="connsiteY1" fmla="*/ 0 h 9524"/>
                  <a:gd name="connsiteX0" fmla="*/ 0 w 10000"/>
                  <a:gd name="connsiteY0" fmla="*/ 10000 h 45649"/>
                  <a:gd name="connsiteX1" fmla="*/ 10000 w 10000"/>
                  <a:gd name="connsiteY1" fmla="*/ 0 h 45649"/>
                  <a:gd name="connsiteX0" fmla="*/ 0 w 10000"/>
                  <a:gd name="connsiteY0" fmla="*/ 10000 h 64284"/>
                  <a:gd name="connsiteX1" fmla="*/ 10000 w 10000"/>
                  <a:gd name="connsiteY1" fmla="*/ 0 h 64284"/>
                  <a:gd name="connsiteX0" fmla="*/ 0 w 10000"/>
                  <a:gd name="connsiteY0" fmla="*/ 10000 h 51532"/>
                  <a:gd name="connsiteX1" fmla="*/ 10000 w 10000"/>
                  <a:gd name="connsiteY1" fmla="*/ 0 h 51532"/>
                  <a:gd name="connsiteX0" fmla="*/ 0 w 10000"/>
                  <a:gd name="connsiteY0" fmla="*/ 10000 h 29441"/>
                  <a:gd name="connsiteX1" fmla="*/ 10000 w 10000"/>
                  <a:gd name="connsiteY1" fmla="*/ 0 h 29441"/>
                  <a:gd name="connsiteX0" fmla="*/ 0 w 9750"/>
                  <a:gd name="connsiteY0" fmla="*/ 37503 h 46531"/>
                  <a:gd name="connsiteX1" fmla="*/ 9750 w 9750"/>
                  <a:gd name="connsiteY1" fmla="*/ 0 h 46531"/>
                  <a:gd name="connsiteX0" fmla="*/ 0 w 10128"/>
                  <a:gd name="connsiteY0" fmla="*/ 8060 h 10000"/>
                  <a:gd name="connsiteX1" fmla="*/ 10128 w 10128"/>
                  <a:gd name="connsiteY1" fmla="*/ 0 h 10000"/>
                  <a:gd name="connsiteX0" fmla="*/ 0 w 10235"/>
                  <a:gd name="connsiteY0" fmla="*/ 8060 h 10626"/>
                  <a:gd name="connsiteX1" fmla="*/ 10128 w 10235"/>
                  <a:gd name="connsiteY1" fmla="*/ 0 h 10626"/>
                  <a:gd name="connsiteX0" fmla="*/ 0 w 10226"/>
                  <a:gd name="connsiteY0" fmla="*/ 8060 h 12047"/>
                  <a:gd name="connsiteX1" fmla="*/ 10128 w 10226"/>
                  <a:gd name="connsiteY1" fmla="*/ 0 h 12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26" h="12047">
                    <a:moveTo>
                      <a:pt x="0" y="8060"/>
                    </a:moveTo>
                    <a:cubicBezTo>
                      <a:pt x="3290" y="15404"/>
                      <a:pt x="11196" y="12538"/>
                      <a:pt x="10128" y="0"/>
                    </a:cubicBez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78" name="Rectangle 3077">
                <a:extLst>
                  <a:ext uri="{FF2B5EF4-FFF2-40B4-BE49-F238E27FC236}">
                    <a16:creationId xmlns:a16="http://schemas.microsoft.com/office/drawing/2014/main" id="{D15C1096-A2BC-D5B1-A179-DB0D6581465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84833" y="7817642"/>
                <a:ext cx="298700" cy="156643"/>
              </a:xfrm>
              <a:custGeom>
                <a:avLst/>
                <a:gdLst>
                  <a:gd name="connsiteX0" fmla="*/ 0 w 320905"/>
                  <a:gd name="connsiteY0" fmla="*/ 0 h 185740"/>
                  <a:gd name="connsiteX1" fmla="*/ 320905 w 320905"/>
                  <a:gd name="connsiteY1" fmla="*/ 0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20905"/>
                  <a:gd name="connsiteY0" fmla="*/ 0 h 185740"/>
                  <a:gd name="connsiteX1" fmla="*/ 216130 w 320905"/>
                  <a:gd name="connsiteY1" fmla="*/ 14288 h 185740"/>
                  <a:gd name="connsiteX2" fmla="*/ 320905 w 320905"/>
                  <a:gd name="connsiteY2" fmla="*/ 185740 h 185740"/>
                  <a:gd name="connsiteX3" fmla="*/ 0 w 320905"/>
                  <a:gd name="connsiteY3" fmla="*/ 185740 h 185740"/>
                  <a:gd name="connsiteX4" fmla="*/ 0 w 320905"/>
                  <a:gd name="connsiteY4" fmla="*/ 0 h 185740"/>
                  <a:gd name="connsiteX0" fmla="*/ 0 w 311380"/>
                  <a:gd name="connsiteY0" fmla="*/ 0 h 185740"/>
                  <a:gd name="connsiteX1" fmla="*/ 216130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85740"/>
                  <a:gd name="connsiteX1" fmla="*/ 225655 w 311380"/>
                  <a:gd name="connsiteY1" fmla="*/ 14288 h 185740"/>
                  <a:gd name="connsiteX2" fmla="*/ 311380 w 311380"/>
                  <a:gd name="connsiteY2" fmla="*/ 123827 h 185740"/>
                  <a:gd name="connsiteX3" fmla="*/ 0 w 311380"/>
                  <a:gd name="connsiteY3" fmla="*/ 185740 h 185740"/>
                  <a:gd name="connsiteX4" fmla="*/ 0 w 311380"/>
                  <a:gd name="connsiteY4" fmla="*/ 0 h 185740"/>
                  <a:gd name="connsiteX0" fmla="*/ 0 w 311380"/>
                  <a:gd name="connsiteY0" fmla="*/ 0 h 140496"/>
                  <a:gd name="connsiteX1" fmla="*/ 225655 w 311380"/>
                  <a:gd name="connsiteY1" fmla="*/ 14288 h 140496"/>
                  <a:gd name="connsiteX2" fmla="*/ 311380 w 311380"/>
                  <a:gd name="connsiteY2" fmla="*/ 123827 h 140496"/>
                  <a:gd name="connsiteX3" fmla="*/ 104775 w 311380"/>
                  <a:gd name="connsiteY3" fmla="*/ 140496 h 140496"/>
                  <a:gd name="connsiteX4" fmla="*/ 0 w 311380"/>
                  <a:gd name="connsiteY4" fmla="*/ 0 h 140496"/>
                  <a:gd name="connsiteX0" fmla="*/ 0 w 311380"/>
                  <a:gd name="connsiteY0" fmla="*/ 0 h 150021"/>
                  <a:gd name="connsiteX1" fmla="*/ 225655 w 311380"/>
                  <a:gd name="connsiteY1" fmla="*/ 14288 h 150021"/>
                  <a:gd name="connsiteX2" fmla="*/ 311380 w 311380"/>
                  <a:gd name="connsiteY2" fmla="*/ 123827 h 150021"/>
                  <a:gd name="connsiteX3" fmla="*/ 109537 w 311380"/>
                  <a:gd name="connsiteY3" fmla="*/ 150021 h 150021"/>
                  <a:gd name="connsiteX4" fmla="*/ 0 w 311380"/>
                  <a:gd name="connsiteY4" fmla="*/ 0 h 150021"/>
                  <a:gd name="connsiteX0" fmla="*/ 0 w 292330"/>
                  <a:gd name="connsiteY0" fmla="*/ 35719 h 135733"/>
                  <a:gd name="connsiteX1" fmla="*/ 206605 w 292330"/>
                  <a:gd name="connsiteY1" fmla="*/ 0 h 135733"/>
                  <a:gd name="connsiteX2" fmla="*/ 292330 w 292330"/>
                  <a:gd name="connsiteY2" fmla="*/ 109539 h 135733"/>
                  <a:gd name="connsiteX3" fmla="*/ 90487 w 292330"/>
                  <a:gd name="connsiteY3" fmla="*/ 135733 h 135733"/>
                  <a:gd name="connsiteX4" fmla="*/ 0 w 292330"/>
                  <a:gd name="connsiteY4" fmla="*/ 35719 h 135733"/>
                  <a:gd name="connsiteX0" fmla="*/ 0 w 292330"/>
                  <a:gd name="connsiteY0" fmla="*/ 35719 h 152315"/>
                  <a:gd name="connsiteX1" fmla="*/ 206605 w 292330"/>
                  <a:gd name="connsiteY1" fmla="*/ 0 h 152315"/>
                  <a:gd name="connsiteX2" fmla="*/ 292330 w 292330"/>
                  <a:gd name="connsiteY2" fmla="*/ 109539 h 152315"/>
                  <a:gd name="connsiteX3" fmla="*/ 90487 w 292330"/>
                  <a:gd name="connsiteY3" fmla="*/ 135733 h 152315"/>
                  <a:gd name="connsiteX4" fmla="*/ 0 w 292330"/>
                  <a:gd name="connsiteY4" fmla="*/ 35719 h 152315"/>
                  <a:gd name="connsiteX0" fmla="*/ 0 w 293785"/>
                  <a:gd name="connsiteY0" fmla="*/ 35719 h 156643"/>
                  <a:gd name="connsiteX1" fmla="*/ 206605 w 293785"/>
                  <a:gd name="connsiteY1" fmla="*/ 0 h 156643"/>
                  <a:gd name="connsiteX2" fmla="*/ 292330 w 293785"/>
                  <a:gd name="connsiteY2" fmla="*/ 109539 h 156643"/>
                  <a:gd name="connsiteX3" fmla="*/ 90487 w 293785"/>
                  <a:gd name="connsiteY3" fmla="*/ 135733 h 156643"/>
                  <a:gd name="connsiteX4" fmla="*/ 0 w 293785"/>
                  <a:gd name="connsiteY4" fmla="*/ 35719 h 156643"/>
                  <a:gd name="connsiteX0" fmla="*/ 0 w 298547"/>
                  <a:gd name="connsiteY0" fmla="*/ 35719 h 156643"/>
                  <a:gd name="connsiteX1" fmla="*/ 211367 w 298547"/>
                  <a:gd name="connsiteY1" fmla="*/ 0 h 156643"/>
                  <a:gd name="connsiteX2" fmla="*/ 297092 w 298547"/>
                  <a:gd name="connsiteY2" fmla="*/ 109539 h 156643"/>
                  <a:gd name="connsiteX3" fmla="*/ 95249 w 298547"/>
                  <a:gd name="connsiteY3" fmla="*/ 135733 h 156643"/>
                  <a:gd name="connsiteX4" fmla="*/ 0 w 298547"/>
                  <a:gd name="connsiteY4" fmla="*/ 35719 h 156643"/>
                  <a:gd name="connsiteX0" fmla="*/ 0 w 298700"/>
                  <a:gd name="connsiteY0" fmla="*/ 35719 h 156643"/>
                  <a:gd name="connsiteX1" fmla="*/ 211367 w 298700"/>
                  <a:gd name="connsiteY1" fmla="*/ 0 h 156643"/>
                  <a:gd name="connsiteX2" fmla="*/ 297092 w 298700"/>
                  <a:gd name="connsiteY2" fmla="*/ 109539 h 156643"/>
                  <a:gd name="connsiteX3" fmla="*/ 104774 w 298700"/>
                  <a:gd name="connsiteY3" fmla="*/ 135733 h 156643"/>
                  <a:gd name="connsiteX4" fmla="*/ 0 w 298700"/>
                  <a:gd name="connsiteY4" fmla="*/ 35719 h 156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700" h="156643">
                    <a:moveTo>
                      <a:pt x="0" y="35719"/>
                    </a:moveTo>
                    <a:lnTo>
                      <a:pt x="211367" y="0"/>
                    </a:lnTo>
                    <a:lnTo>
                      <a:pt x="297092" y="109539"/>
                    </a:lnTo>
                    <a:cubicBezTo>
                      <a:pt x="310774" y="142082"/>
                      <a:pt x="236348" y="181770"/>
                      <a:pt x="104774" y="135733"/>
                    </a:cubicBezTo>
                    <a:lnTo>
                      <a:pt x="0" y="35719"/>
                    </a:lnTo>
                    <a:close/>
                  </a:path>
                </a:pathLst>
              </a:custGeom>
              <a:solidFill>
                <a:srgbClr val="236C9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58" name="Freeform: Shape 3057">
                <a:extLst>
                  <a:ext uri="{FF2B5EF4-FFF2-40B4-BE49-F238E27FC236}">
                    <a16:creationId xmlns:a16="http://schemas.microsoft.com/office/drawing/2014/main" id="{AE33044E-CCD9-A746-7543-6DFD0D589C0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94381" y="7803354"/>
                <a:ext cx="88106" cy="114301"/>
              </a:xfrm>
              <a:custGeom>
                <a:avLst/>
                <a:gdLst>
                  <a:gd name="connsiteX0" fmla="*/ 0 w 142875"/>
                  <a:gd name="connsiteY0" fmla="*/ 0 h 157163"/>
                  <a:gd name="connsiteX1" fmla="*/ 142875 w 142875"/>
                  <a:gd name="connsiteY1" fmla="*/ 157163 h 157163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6207"/>
                  <a:gd name="connsiteX1" fmla="*/ 161925 w 161925"/>
                  <a:gd name="connsiteY1" fmla="*/ 126207 h 126207"/>
                  <a:gd name="connsiteX0" fmla="*/ 0 w 161925"/>
                  <a:gd name="connsiteY0" fmla="*/ 0 h 121445"/>
                  <a:gd name="connsiteX1" fmla="*/ 161925 w 161925"/>
                  <a:gd name="connsiteY1" fmla="*/ 121445 h 121445"/>
                  <a:gd name="connsiteX0" fmla="*/ 0 w 83344"/>
                  <a:gd name="connsiteY0" fmla="*/ 0 h 128589"/>
                  <a:gd name="connsiteX1" fmla="*/ 83344 w 83344"/>
                  <a:gd name="connsiteY1" fmla="*/ 128589 h 128589"/>
                  <a:gd name="connsiteX0" fmla="*/ 0 w 73819"/>
                  <a:gd name="connsiteY0" fmla="*/ 0 h 104776"/>
                  <a:gd name="connsiteX1" fmla="*/ 73819 w 73819"/>
                  <a:gd name="connsiteY1" fmla="*/ 104776 h 104776"/>
                  <a:gd name="connsiteX0" fmla="*/ 0 w 73819"/>
                  <a:gd name="connsiteY0" fmla="*/ 0 h 116682"/>
                  <a:gd name="connsiteX1" fmla="*/ 73819 w 73819"/>
                  <a:gd name="connsiteY1" fmla="*/ 116682 h 116682"/>
                  <a:gd name="connsiteX0" fmla="*/ 0 w 85725"/>
                  <a:gd name="connsiteY0" fmla="*/ 0 h 140495"/>
                  <a:gd name="connsiteX1" fmla="*/ 85725 w 85725"/>
                  <a:gd name="connsiteY1" fmla="*/ 140495 h 140495"/>
                  <a:gd name="connsiteX0" fmla="*/ 0 w 88106"/>
                  <a:gd name="connsiteY0" fmla="*/ 0 h 114301"/>
                  <a:gd name="connsiteX1" fmla="*/ 88106 w 88106"/>
                  <a:gd name="connsiteY1" fmla="*/ 114301 h 11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106" h="114301">
                    <a:moveTo>
                      <a:pt x="0" y="0"/>
                    </a:moveTo>
                    <a:lnTo>
                      <a:pt x="88106" y="114301"/>
                    </a:lnTo>
                  </a:path>
                </a:pathLst>
              </a:custGeom>
              <a:noFill/>
              <a:ln cap="rnd">
                <a:solidFill>
                  <a:srgbClr val="236C9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73" name="Group 3072">
              <a:extLst>
                <a:ext uri="{FF2B5EF4-FFF2-40B4-BE49-F238E27FC236}">
                  <a16:creationId xmlns:a16="http://schemas.microsoft.com/office/drawing/2014/main" id="{47D76E81-C5FC-5A88-39B5-494566FE57C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255528" y="7519329"/>
              <a:ext cx="244206" cy="88456"/>
              <a:chOff x="11960559" y="7784800"/>
              <a:chExt cx="244206" cy="88456"/>
            </a:xfrm>
          </p:grpSpPr>
          <p:sp>
            <p:nvSpPr>
              <p:cNvPr id="3066" name="Rectangle 3065">
                <a:extLst>
                  <a:ext uri="{FF2B5EF4-FFF2-40B4-BE49-F238E27FC236}">
                    <a16:creationId xmlns:a16="http://schemas.microsoft.com/office/drawing/2014/main" id="{FF6629B5-3B3B-F8D2-C89A-087AC65FA40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960559" y="7786687"/>
                <a:ext cx="241917" cy="84539"/>
              </a:xfrm>
              <a:custGeom>
                <a:avLst/>
                <a:gdLst>
                  <a:gd name="connsiteX0" fmla="*/ 0 w 283975"/>
                  <a:gd name="connsiteY0" fmla="*/ 0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0 w 283975"/>
                  <a:gd name="connsiteY4" fmla="*/ 0 h 104776"/>
                  <a:gd name="connsiteX0" fmla="*/ 30956 w 283975"/>
                  <a:gd name="connsiteY0" fmla="*/ 16669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30956 w 283975"/>
                  <a:gd name="connsiteY4" fmla="*/ 16669 h 104776"/>
                  <a:gd name="connsiteX0" fmla="*/ 42862 w 283975"/>
                  <a:gd name="connsiteY0" fmla="*/ 11906 h 104776"/>
                  <a:gd name="connsiteX1" fmla="*/ 283975 w 283975"/>
                  <a:gd name="connsiteY1" fmla="*/ 0 h 104776"/>
                  <a:gd name="connsiteX2" fmla="*/ 283975 w 283975"/>
                  <a:gd name="connsiteY2" fmla="*/ 104776 h 104776"/>
                  <a:gd name="connsiteX3" fmla="*/ 0 w 283975"/>
                  <a:gd name="connsiteY3" fmla="*/ 104776 h 104776"/>
                  <a:gd name="connsiteX4" fmla="*/ 42862 w 283975"/>
                  <a:gd name="connsiteY4" fmla="*/ 11906 h 104776"/>
                  <a:gd name="connsiteX0" fmla="*/ 23812 w 264925"/>
                  <a:gd name="connsiteY0" fmla="*/ 11906 h 104776"/>
                  <a:gd name="connsiteX1" fmla="*/ 264925 w 264925"/>
                  <a:gd name="connsiteY1" fmla="*/ 0 h 104776"/>
                  <a:gd name="connsiteX2" fmla="*/ 264925 w 264925"/>
                  <a:gd name="connsiteY2" fmla="*/ 104776 h 104776"/>
                  <a:gd name="connsiteX3" fmla="*/ 0 w 264925"/>
                  <a:gd name="connsiteY3" fmla="*/ 66676 h 104776"/>
                  <a:gd name="connsiteX4" fmla="*/ 23812 w 264925"/>
                  <a:gd name="connsiteY4" fmla="*/ 11906 h 104776"/>
                  <a:gd name="connsiteX0" fmla="*/ 23812 w 264925"/>
                  <a:gd name="connsiteY0" fmla="*/ 11906 h 88108"/>
                  <a:gd name="connsiteX1" fmla="*/ 264925 w 264925"/>
                  <a:gd name="connsiteY1" fmla="*/ 0 h 88108"/>
                  <a:gd name="connsiteX2" fmla="*/ 248256 w 264925"/>
                  <a:gd name="connsiteY2" fmla="*/ 88108 h 88108"/>
                  <a:gd name="connsiteX3" fmla="*/ 0 w 264925"/>
                  <a:gd name="connsiteY3" fmla="*/ 66676 h 88108"/>
                  <a:gd name="connsiteX4" fmla="*/ 23812 w 264925"/>
                  <a:gd name="connsiteY4" fmla="*/ 11906 h 88108"/>
                  <a:gd name="connsiteX0" fmla="*/ 23812 w 248256"/>
                  <a:gd name="connsiteY0" fmla="*/ 0 h 76202"/>
                  <a:gd name="connsiteX1" fmla="*/ 214919 w 248256"/>
                  <a:gd name="connsiteY1" fmla="*/ 19050 h 76202"/>
                  <a:gd name="connsiteX2" fmla="*/ 248256 w 248256"/>
                  <a:gd name="connsiteY2" fmla="*/ 76202 h 76202"/>
                  <a:gd name="connsiteX3" fmla="*/ 0 w 248256"/>
                  <a:gd name="connsiteY3" fmla="*/ 54770 h 76202"/>
                  <a:gd name="connsiteX4" fmla="*/ 23812 w 248256"/>
                  <a:gd name="connsiteY4" fmla="*/ 0 h 76202"/>
                  <a:gd name="connsiteX0" fmla="*/ 23812 w 229206"/>
                  <a:gd name="connsiteY0" fmla="*/ 0 h 71439"/>
                  <a:gd name="connsiteX1" fmla="*/ 214919 w 229206"/>
                  <a:gd name="connsiteY1" fmla="*/ 19050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29206"/>
                  <a:gd name="connsiteY0" fmla="*/ 0 h 71439"/>
                  <a:gd name="connsiteX1" fmla="*/ 219682 w 229206"/>
                  <a:gd name="connsiteY1" fmla="*/ 14287 h 71439"/>
                  <a:gd name="connsiteX2" fmla="*/ 229206 w 229206"/>
                  <a:gd name="connsiteY2" fmla="*/ 71439 h 71439"/>
                  <a:gd name="connsiteX3" fmla="*/ 0 w 229206"/>
                  <a:gd name="connsiteY3" fmla="*/ 54770 h 71439"/>
                  <a:gd name="connsiteX4" fmla="*/ 23812 w 229206"/>
                  <a:gd name="connsiteY4" fmla="*/ 0 h 71439"/>
                  <a:gd name="connsiteX0" fmla="*/ 23812 w 236873"/>
                  <a:gd name="connsiteY0" fmla="*/ 0 h 71439"/>
                  <a:gd name="connsiteX1" fmla="*/ 219682 w 236873"/>
                  <a:gd name="connsiteY1" fmla="*/ 14287 h 71439"/>
                  <a:gd name="connsiteX2" fmla="*/ 229206 w 236873"/>
                  <a:gd name="connsiteY2" fmla="*/ 71439 h 71439"/>
                  <a:gd name="connsiteX3" fmla="*/ 0 w 236873"/>
                  <a:gd name="connsiteY3" fmla="*/ 54770 h 71439"/>
                  <a:gd name="connsiteX4" fmla="*/ 23812 w 236873"/>
                  <a:gd name="connsiteY4" fmla="*/ 0 h 71439"/>
                  <a:gd name="connsiteX0" fmla="*/ 23812 w 243197"/>
                  <a:gd name="connsiteY0" fmla="*/ 0 h 71439"/>
                  <a:gd name="connsiteX1" fmla="*/ 219682 w 243197"/>
                  <a:gd name="connsiteY1" fmla="*/ 14287 h 71439"/>
                  <a:gd name="connsiteX2" fmla="*/ 229206 w 243197"/>
                  <a:gd name="connsiteY2" fmla="*/ 71439 h 71439"/>
                  <a:gd name="connsiteX3" fmla="*/ 0 w 243197"/>
                  <a:gd name="connsiteY3" fmla="*/ 54770 h 71439"/>
                  <a:gd name="connsiteX4" fmla="*/ 23812 w 243197"/>
                  <a:gd name="connsiteY4" fmla="*/ 0 h 71439"/>
                  <a:gd name="connsiteX0" fmla="*/ 19050 w 238435"/>
                  <a:gd name="connsiteY0" fmla="*/ 0 h 71439"/>
                  <a:gd name="connsiteX1" fmla="*/ 214920 w 238435"/>
                  <a:gd name="connsiteY1" fmla="*/ 14287 h 71439"/>
                  <a:gd name="connsiteX2" fmla="*/ 224444 w 238435"/>
                  <a:gd name="connsiteY2" fmla="*/ 71439 h 71439"/>
                  <a:gd name="connsiteX3" fmla="*/ 0 w 238435"/>
                  <a:gd name="connsiteY3" fmla="*/ 54770 h 71439"/>
                  <a:gd name="connsiteX4" fmla="*/ 19050 w 238435"/>
                  <a:gd name="connsiteY4" fmla="*/ 0 h 71439"/>
                  <a:gd name="connsiteX0" fmla="*/ 22557 w 241942"/>
                  <a:gd name="connsiteY0" fmla="*/ 0 h 71439"/>
                  <a:gd name="connsiteX1" fmla="*/ 218427 w 241942"/>
                  <a:gd name="connsiteY1" fmla="*/ 14287 h 71439"/>
                  <a:gd name="connsiteX2" fmla="*/ 227951 w 241942"/>
                  <a:gd name="connsiteY2" fmla="*/ 71439 h 71439"/>
                  <a:gd name="connsiteX3" fmla="*/ 3507 w 241942"/>
                  <a:gd name="connsiteY3" fmla="*/ 54770 h 71439"/>
                  <a:gd name="connsiteX4" fmla="*/ 22557 w 241942"/>
                  <a:gd name="connsiteY4" fmla="*/ 0 h 71439"/>
                  <a:gd name="connsiteX0" fmla="*/ 23665 w 243050"/>
                  <a:gd name="connsiteY0" fmla="*/ 0 h 71439"/>
                  <a:gd name="connsiteX1" fmla="*/ 219535 w 243050"/>
                  <a:gd name="connsiteY1" fmla="*/ 14287 h 71439"/>
                  <a:gd name="connsiteX2" fmla="*/ 229059 w 243050"/>
                  <a:gd name="connsiteY2" fmla="*/ 71439 h 71439"/>
                  <a:gd name="connsiteX3" fmla="*/ 4615 w 243050"/>
                  <a:gd name="connsiteY3" fmla="*/ 54770 h 71439"/>
                  <a:gd name="connsiteX4" fmla="*/ 23665 w 243050"/>
                  <a:gd name="connsiteY4" fmla="*/ 0 h 71439"/>
                  <a:gd name="connsiteX0" fmla="*/ 23665 w 243050"/>
                  <a:gd name="connsiteY0" fmla="*/ 0 h 78936"/>
                  <a:gd name="connsiteX1" fmla="*/ 219535 w 243050"/>
                  <a:gd name="connsiteY1" fmla="*/ 14287 h 78936"/>
                  <a:gd name="connsiteX2" fmla="*/ 229059 w 243050"/>
                  <a:gd name="connsiteY2" fmla="*/ 71439 h 78936"/>
                  <a:gd name="connsiteX3" fmla="*/ 4615 w 243050"/>
                  <a:gd name="connsiteY3" fmla="*/ 54770 h 78936"/>
                  <a:gd name="connsiteX4" fmla="*/ 23665 w 243050"/>
                  <a:gd name="connsiteY4" fmla="*/ 0 h 78936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3050"/>
                  <a:gd name="connsiteY0" fmla="*/ 0 h 84539"/>
                  <a:gd name="connsiteX1" fmla="*/ 219535 w 243050"/>
                  <a:gd name="connsiteY1" fmla="*/ 14287 h 84539"/>
                  <a:gd name="connsiteX2" fmla="*/ 229059 w 243050"/>
                  <a:gd name="connsiteY2" fmla="*/ 71439 h 84539"/>
                  <a:gd name="connsiteX3" fmla="*/ 4615 w 243050"/>
                  <a:gd name="connsiteY3" fmla="*/ 54770 h 84539"/>
                  <a:gd name="connsiteX4" fmla="*/ 23665 w 243050"/>
                  <a:gd name="connsiteY4" fmla="*/ 0 h 84539"/>
                  <a:gd name="connsiteX0" fmla="*/ 23665 w 241917"/>
                  <a:gd name="connsiteY0" fmla="*/ 0 h 84539"/>
                  <a:gd name="connsiteX1" fmla="*/ 217154 w 241917"/>
                  <a:gd name="connsiteY1" fmla="*/ 9525 h 84539"/>
                  <a:gd name="connsiteX2" fmla="*/ 229059 w 241917"/>
                  <a:gd name="connsiteY2" fmla="*/ 71439 h 84539"/>
                  <a:gd name="connsiteX3" fmla="*/ 4615 w 241917"/>
                  <a:gd name="connsiteY3" fmla="*/ 54770 h 84539"/>
                  <a:gd name="connsiteX4" fmla="*/ 23665 w 241917"/>
                  <a:gd name="connsiteY4" fmla="*/ 0 h 8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917" h="84539">
                    <a:moveTo>
                      <a:pt x="23665" y="0"/>
                    </a:moveTo>
                    <a:cubicBezTo>
                      <a:pt x="88955" y="11906"/>
                      <a:pt x="149483" y="21432"/>
                      <a:pt x="217154" y="9525"/>
                    </a:cubicBezTo>
                    <a:cubicBezTo>
                      <a:pt x="251285" y="14288"/>
                      <a:pt x="244934" y="52388"/>
                      <a:pt x="229059" y="71439"/>
                    </a:cubicBezTo>
                    <a:cubicBezTo>
                      <a:pt x="154244" y="82552"/>
                      <a:pt x="96098" y="100807"/>
                      <a:pt x="4615" y="54770"/>
                    </a:cubicBezTo>
                    <a:cubicBezTo>
                      <a:pt x="-8085" y="26988"/>
                      <a:pt x="7790" y="6351"/>
                      <a:pt x="23665" y="0"/>
                    </a:cubicBezTo>
                    <a:close/>
                  </a:path>
                </a:pathLst>
              </a:custGeom>
              <a:solidFill>
                <a:srgbClr val="26397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49" name="Group 3048">
                <a:extLst>
                  <a:ext uri="{FF2B5EF4-FFF2-40B4-BE49-F238E27FC236}">
                    <a16:creationId xmlns:a16="http://schemas.microsoft.com/office/drawing/2014/main" id="{A10F2EA3-8055-4C63-03BE-F748AD95DD9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1960765" y="7784800"/>
                <a:ext cx="244000" cy="88456"/>
                <a:chOff x="11960765" y="7784800"/>
                <a:chExt cx="244000" cy="88456"/>
              </a:xfrm>
            </p:grpSpPr>
            <p:sp>
              <p:nvSpPr>
                <p:cNvPr id="2989" name="Freeform: Shape 2988">
                  <a:extLst>
                    <a:ext uri="{FF2B5EF4-FFF2-40B4-BE49-F238E27FC236}">
                      <a16:creationId xmlns:a16="http://schemas.microsoft.com/office/drawing/2014/main" id="{06BE742C-23D3-EDEB-8E0A-807D0A3FF9F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005914" y="7790306"/>
                  <a:ext cx="153194" cy="10551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9882 w 319882"/>
                    <a:gd name="connsiteY0" fmla="*/ 0 h 243681"/>
                    <a:gd name="connsiteX1" fmla="*/ 0 w 319882"/>
                    <a:gd name="connsiteY1" fmla="*/ 243681 h 243681"/>
                    <a:gd name="connsiteX0" fmla="*/ 310357 w 310357"/>
                    <a:gd name="connsiteY0" fmla="*/ 0 h 231775"/>
                    <a:gd name="connsiteX1" fmla="*/ 0 w 310357"/>
                    <a:gd name="connsiteY1" fmla="*/ 231775 h 231775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281782 w 281782"/>
                    <a:gd name="connsiteY0" fmla="*/ 0 h 234156"/>
                    <a:gd name="connsiteX1" fmla="*/ 0 w 281782"/>
                    <a:gd name="connsiteY1" fmla="*/ 234156 h 234156"/>
                    <a:gd name="connsiteX0" fmla="*/ 322263 w 322263"/>
                    <a:gd name="connsiteY0" fmla="*/ 0 h 146050"/>
                    <a:gd name="connsiteX1" fmla="*/ 0 w 322263"/>
                    <a:gd name="connsiteY1" fmla="*/ 146050 h 146050"/>
                    <a:gd name="connsiteX0" fmla="*/ 157957 w 157957"/>
                    <a:gd name="connsiteY0" fmla="*/ 17025 h 63516"/>
                    <a:gd name="connsiteX1" fmla="*/ 0 w 157957"/>
                    <a:gd name="connsiteY1" fmla="*/ 5913 h 63516"/>
                    <a:gd name="connsiteX0" fmla="*/ 157957 w 157957"/>
                    <a:gd name="connsiteY0" fmla="*/ 11112 h 71338"/>
                    <a:gd name="connsiteX1" fmla="*/ 0 w 157957"/>
                    <a:gd name="connsiteY1" fmla="*/ 0 h 71338"/>
                    <a:gd name="connsiteX0" fmla="*/ 157957 w 157957"/>
                    <a:gd name="connsiteY0" fmla="*/ 11112 h 15466"/>
                    <a:gd name="connsiteX1" fmla="*/ 0 w 157957"/>
                    <a:gd name="connsiteY1" fmla="*/ 0 h 15466"/>
                    <a:gd name="connsiteX0" fmla="*/ 157957 w 157957"/>
                    <a:gd name="connsiteY0" fmla="*/ 11112 h 11112"/>
                    <a:gd name="connsiteX1" fmla="*/ 0 w 157957"/>
                    <a:gd name="connsiteY1" fmla="*/ 0 h 11112"/>
                    <a:gd name="connsiteX0" fmla="*/ 157957 w 157957"/>
                    <a:gd name="connsiteY0" fmla="*/ 11112 h 15110"/>
                    <a:gd name="connsiteX1" fmla="*/ 0 w 157957"/>
                    <a:gd name="connsiteY1" fmla="*/ 0 h 15110"/>
                    <a:gd name="connsiteX0" fmla="*/ 157957 w 157957"/>
                    <a:gd name="connsiteY0" fmla="*/ 11112 h 14192"/>
                    <a:gd name="connsiteX1" fmla="*/ 0 w 157957"/>
                    <a:gd name="connsiteY1" fmla="*/ 0 h 14192"/>
                    <a:gd name="connsiteX0" fmla="*/ 153194 w 153194"/>
                    <a:gd name="connsiteY0" fmla="*/ 6349 h 10551"/>
                    <a:gd name="connsiteX1" fmla="*/ 0 w 153194"/>
                    <a:gd name="connsiteY1" fmla="*/ 0 h 10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3194" h="10551">
                      <a:moveTo>
                        <a:pt x="153194" y="6349"/>
                      </a:moveTo>
                      <a:cubicBezTo>
                        <a:pt x="123030" y="14286"/>
                        <a:pt x="31751" y="10317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0" name="Freeform: Shape 2989">
                  <a:extLst>
                    <a:ext uri="{FF2B5EF4-FFF2-40B4-BE49-F238E27FC236}">
                      <a16:creationId xmlns:a16="http://schemas.microsoft.com/office/drawing/2014/main" id="{B173FBE9-CF67-39BD-807E-3714E3FD745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16997521">
                  <a:off x="11946348" y="7799217"/>
                  <a:ext cx="65223" cy="3639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71342 w 71342"/>
                    <a:gd name="connsiteY0" fmla="*/ 45407 h 45407"/>
                    <a:gd name="connsiteX1" fmla="*/ 0 w 71342"/>
                    <a:gd name="connsiteY1" fmla="*/ 29745 h 45407"/>
                    <a:gd name="connsiteX0" fmla="*/ 71342 w 71342"/>
                    <a:gd name="connsiteY0" fmla="*/ 43214 h 43214"/>
                    <a:gd name="connsiteX1" fmla="*/ 0 w 71342"/>
                    <a:gd name="connsiteY1" fmla="*/ 27552 h 43214"/>
                    <a:gd name="connsiteX0" fmla="*/ 71342 w 71619"/>
                    <a:gd name="connsiteY0" fmla="*/ 40790 h 40790"/>
                    <a:gd name="connsiteX1" fmla="*/ 0 w 71619"/>
                    <a:gd name="connsiteY1" fmla="*/ 25128 h 40790"/>
                    <a:gd name="connsiteX0" fmla="*/ 63548 w 63861"/>
                    <a:gd name="connsiteY0" fmla="*/ 37501 h 37501"/>
                    <a:gd name="connsiteX1" fmla="*/ 0 w 63861"/>
                    <a:gd name="connsiteY1" fmla="*/ 27315 h 37501"/>
                    <a:gd name="connsiteX0" fmla="*/ 64917 w 65223"/>
                    <a:gd name="connsiteY0" fmla="*/ 36390 h 36390"/>
                    <a:gd name="connsiteX1" fmla="*/ 0 w 65223"/>
                    <a:gd name="connsiteY1" fmla="*/ 28153 h 36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5223" h="36390">
                      <a:moveTo>
                        <a:pt x="64917" y="36390"/>
                      </a:moveTo>
                      <a:cubicBezTo>
                        <a:pt x="69917" y="-7543"/>
                        <a:pt x="12322" y="-13392"/>
                        <a:pt x="0" y="28153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1" name="Freeform: Shape 2990">
                  <a:extLst>
                    <a:ext uri="{FF2B5EF4-FFF2-40B4-BE49-F238E27FC236}">
                      <a16:creationId xmlns:a16="http://schemas.microsoft.com/office/drawing/2014/main" id="{D3CC53E2-C289-5D2D-A65F-797E53AF888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3775094">
                  <a:off x="12148698" y="7803254"/>
                  <a:ext cx="67432" cy="44703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269874 w 281327"/>
                    <a:gd name="connsiteY0" fmla="*/ 0 h 577438"/>
                    <a:gd name="connsiteX1" fmla="*/ 0 w 281327"/>
                    <a:gd name="connsiteY1" fmla="*/ 577056 h 577438"/>
                    <a:gd name="connsiteX0" fmla="*/ 67468 w 131028"/>
                    <a:gd name="connsiteY0" fmla="*/ 15875 h 140896"/>
                    <a:gd name="connsiteX1" fmla="*/ 0 w 131028"/>
                    <a:gd name="connsiteY1" fmla="*/ 0 h 140896"/>
                    <a:gd name="connsiteX0" fmla="*/ 67468 w 80309"/>
                    <a:gd name="connsiteY0" fmla="*/ 22502 h 133374"/>
                    <a:gd name="connsiteX1" fmla="*/ 0 w 80309"/>
                    <a:gd name="connsiteY1" fmla="*/ 6627 h 133374"/>
                    <a:gd name="connsiteX0" fmla="*/ 67468 w 67828"/>
                    <a:gd name="connsiteY0" fmla="*/ 49849 h 49849"/>
                    <a:gd name="connsiteX1" fmla="*/ 0 w 67828"/>
                    <a:gd name="connsiteY1" fmla="*/ 33974 h 49849"/>
                    <a:gd name="connsiteX0" fmla="*/ 68480 w 68743"/>
                    <a:gd name="connsiteY0" fmla="*/ 42787 h 42787"/>
                    <a:gd name="connsiteX1" fmla="*/ 1012 w 68743"/>
                    <a:gd name="connsiteY1" fmla="*/ 26912 h 42787"/>
                    <a:gd name="connsiteX0" fmla="*/ 70835 w 71092"/>
                    <a:gd name="connsiteY0" fmla="*/ 35041 h 35041"/>
                    <a:gd name="connsiteX1" fmla="*/ 986 w 71092"/>
                    <a:gd name="connsiteY1" fmla="*/ 33453 h 35041"/>
                    <a:gd name="connsiteX0" fmla="*/ 69849 w 70163"/>
                    <a:gd name="connsiteY0" fmla="*/ 36810 h 36810"/>
                    <a:gd name="connsiteX1" fmla="*/ 0 w 70163"/>
                    <a:gd name="connsiteY1" fmla="*/ 35222 h 36810"/>
                    <a:gd name="connsiteX0" fmla="*/ 69849 w 69849"/>
                    <a:gd name="connsiteY0" fmla="*/ 37705 h 37705"/>
                    <a:gd name="connsiteX1" fmla="*/ 0 w 69849"/>
                    <a:gd name="connsiteY1" fmla="*/ 36117 h 37705"/>
                    <a:gd name="connsiteX0" fmla="*/ 74612 w 74612"/>
                    <a:gd name="connsiteY0" fmla="*/ 38903 h 38903"/>
                    <a:gd name="connsiteX1" fmla="*/ 0 w 74612"/>
                    <a:gd name="connsiteY1" fmla="*/ 34934 h 38903"/>
                    <a:gd name="connsiteX0" fmla="*/ 66760 w 66760"/>
                    <a:gd name="connsiteY0" fmla="*/ 44961 h 44961"/>
                    <a:gd name="connsiteX1" fmla="*/ 0 w 66760"/>
                    <a:gd name="connsiteY1" fmla="*/ 30047 h 44961"/>
                    <a:gd name="connsiteX0" fmla="*/ 66760 w 67432"/>
                    <a:gd name="connsiteY0" fmla="*/ 44703 h 44703"/>
                    <a:gd name="connsiteX1" fmla="*/ 0 w 67432"/>
                    <a:gd name="connsiteY1" fmla="*/ 29789 h 447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7432" h="44703">
                      <a:moveTo>
                        <a:pt x="66760" y="44703"/>
                      </a:moveTo>
                      <a:cubicBezTo>
                        <a:pt x="74959" y="-6087"/>
                        <a:pt x="5556" y="-17042"/>
                        <a:pt x="0" y="29789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2" name="Freeform: Shape 2991">
                  <a:extLst>
                    <a:ext uri="{FF2B5EF4-FFF2-40B4-BE49-F238E27FC236}">
                      <a16:creationId xmlns:a16="http://schemas.microsoft.com/office/drawing/2014/main" id="{4735A59A-5B75-E5A4-6EF9-72F73AF1F7F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1979306" y="7852676"/>
                  <a:ext cx="193676" cy="20580"/>
                </a:xfrm>
                <a:custGeom>
                  <a:avLst/>
                  <a:gdLst>
                    <a:gd name="connsiteX0" fmla="*/ 0 w 523875"/>
                    <a:gd name="connsiteY0" fmla="*/ 0 h 66675"/>
                    <a:gd name="connsiteX1" fmla="*/ 523875 w 523875"/>
                    <a:gd name="connsiteY1" fmla="*/ 66675 h 66675"/>
                    <a:gd name="connsiteX0" fmla="*/ 0 w 523875"/>
                    <a:gd name="connsiteY0" fmla="*/ 13487 h 80162"/>
                    <a:gd name="connsiteX1" fmla="*/ 523875 w 523875"/>
                    <a:gd name="connsiteY1" fmla="*/ 80162 h 80162"/>
                    <a:gd name="connsiteX0" fmla="*/ 0 w 482600"/>
                    <a:gd name="connsiteY0" fmla="*/ 12005 h 94555"/>
                    <a:gd name="connsiteX1" fmla="*/ 482600 w 482600"/>
                    <a:gd name="connsiteY1" fmla="*/ 94555 h 94555"/>
                    <a:gd name="connsiteX0" fmla="*/ 0 w 482600"/>
                    <a:gd name="connsiteY0" fmla="*/ 15763 h 98313"/>
                    <a:gd name="connsiteX1" fmla="*/ 482600 w 482600"/>
                    <a:gd name="connsiteY1" fmla="*/ 98313 h 98313"/>
                    <a:gd name="connsiteX0" fmla="*/ 0 w 482600"/>
                    <a:gd name="connsiteY0" fmla="*/ 18935 h 101485"/>
                    <a:gd name="connsiteX1" fmla="*/ 482600 w 482600"/>
                    <a:gd name="connsiteY1" fmla="*/ 101485 h 101485"/>
                    <a:gd name="connsiteX0" fmla="*/ 0 w 412750"/>
                    <a:gd name="connsiteY0" fmla="*/ 24744 h 81894"/>
                    <a:gd name="connsiteX1" fmla="*/ 412750 w 412750"/>
                    <a:gd name="connsiteY1" fmla="*/ 81894 h 81894"/>
                    <a:gd name="connsiteX0" fmla="*/ 0 w 412750"/>
                    <a:gd name="connsiteY0" fmla="*/ 20661 h 77811"/>
                    <a:gd name="connsiteX1" fmla="*/ 412750 w 412750"/>
                    <a:gd name="connsiteY1" fmla="*/ 77811 h 77811"/>
                    <a:gd name="connsiteX0" fmla="*/ 0 w 412750"/>
                    <a:gd name="connsiteY0" fmla="*/ 13669 h 70819"/>
                    <a:gd name="connsiteX1" fmla="*/ 412750 w 412750"/>
                    <a:gd name="connsiteY1" fmla="*/ 70819 h 70819"/>
                    <a:gd name="connsiteX0" fmla="*/ 0 w 412750"/>
                    <a:gd name="connsiteY0" fmla="*/ 14259 h 71409"/>
                    <a:gd name="connsiteX1" fmla="*/ 412750 w 412750"/>
                    <a:gd name="connsiteY1" fmla="*/ 71409 h 71409"/>
                    <a:gd name="connsiteX0" fmla="*/ 0 w 412750"/>
                    <a:gd name="connsiteY0" fmla="*/ 18473 h 59748"/>
                    <a:gd name="connsiteX1" fmla="*/ 412750 w 412750"/>
                    <a:gd name="connsiteY1" fmla="*/ 59748 h 59748"/>
                    <a:gd name="connsiteX0" fmla="*/ 0 w 409575"/>
                    <a:gd name="connsiteY0" fmla="*/ 15759 h 66559"/>
                    <a:gd name="connsiteX1" fmla="*/ 409575 w 409575"/>
                    <a:gd name="connsiteY1" fmla="*/ 66559 h 66559"/>
                    <a:gd name="connsiteX0" fmla="*/ 0 w 498475"/>
                    <a:gd name="connsiteY0" fmla="*/ 7431 h 118556"/>
                    <a:gd name="connsiteX1" fmla="*/ 498475 w 498475"/>
                    <a:gd name="connsiteY1" fmla="*/ 118556 h 118556"/>
                    <a:gd name="connsiteX0" fmla="*/ 0 w 473075"/>
                    <a:gd name="connsiteY0" fmla="*/ 5991 h 142516"/>
                    <a:gd name="connsiteX1" fmla="*/ 473075 w 473075"/>
                    <a:gd name="connsiteY1" fmla="*/ 142516 h 142516"/>
                    <a:gd name="connsiteX0" fmla="*/ 0 w 473075"/>
                    <a:gd name="connsiteY0" fmla="*/ 372 h 136897"/>
                    <a:gd name="connsiteX1" fmla="*/ 473075 w 473075"/>
                    <a:gd name="connsiteY1" fmla="*/ 136897 h 136897"/>
                    <a:gd name="connsiteX0" fmla="*/ 0 w 473075"/>
                    <a:gd name="connsiteY0" fmla="*/ 402 h 136927"/>
                    <a:gd name="connsiteX1" fmla="*/ 473075 w 473075"/>
                    <a:gd name="connsiteY1" fmla="*/ 136927 h 136927"/>
                    <a:gd name="connsiteX0" fmla="*/ 294953 w 323659"/>
                    <a:gd name="connsiteY0" fmla="*/ 140 h 279540"/>
                    <a:gd name="connsiteX1" fmla="*/ 10791 w 323659"/>
                    <a:gd name="connsiteY1" fmla="*/ 279540 h 279540"/>
                    <a:gd name="connsiteX0" fmla="*/ 445126 w 468236"/>
                    <a:gd name="connsiteY0" fmla="*/ 75 h 465212"/>
                    <a:gd name="connsiteX1" fmla="*/ 8564 w 468236"/>
                    <a:gd name="connsiteY1" fmla="*/ 465212 h 465212"/>
                    <a:gd name="connsiteX0" fmla="*/ 446050 w 453609"/>
                    <a:gd name="connsiteY0" fmla="*/ 0 h 465137"/>
                    <a:gd name="connsiteX1" fmla="*/ 9488 w 453609"/>
                    <a:gd name="connsiteY1" fmla="*/ 465137 h 465137"/>
                    <a:gd name="connsiteX0" fmla="*/ 436562 w 451564"/>
                    <a:gd name="connsiteY0" fmla="*/ 0 h 465137"/>
                    <a:gd name="connsiteX1" fmla="*/ 0 w 451564"/>
                    <a:gd name="connsiteY1" fmla="*/ 465137 h 465137"/>
                    <a:gd name="connsiteX0" fmla="*/ 384175 w 401814"/>
                    <a:gd name="connsiteY0" fmla="*/ 0 h 479425"/>
                    <a:gd name="connsiteX1" fmla="*/ 0 w 401814"/>
                    <a:gd name="connsiteY1" fmla="*/ 479425 h 479425"/>
                    <a:gd name="connsiteX0" fmla="*/ 410368 w 426588"/>
                    <a:gd name="connsiteY0" fmla="*/ 0 h 477044"/>
                    <a:gd name="connsiteX1" fmla="*/ 0 w 426588"/>
                    <a:gd name="connsiteY1" fmla="*/ 477044 h 477044"/>
                    <a:gd name="connsiteX0" fmla="*/ 419893 w 435649"/>
                    <a:gd name="connsiteY0" fmla="*/ 0 h 415131"/>
                    <a:gd name="connsiteX1" fmla="*/ 0 w 435649"/>
                    <a:gd name="connsiteY1" fmla="*/ 415131 h 415131"/>
                    <a:gd name="connsiteX0" fmla="*/ 415131 w 431115"/>
                    <a:gd name="connsiteY0" fmla="*/ 0 h 431799"/>
                    <a:gd name="connsiteX1" fmla="*/ 0 w 431115"/>
                    <a:gd name="connsiteY1" fmla="*/ 431799 h 431799"/>
                    <a:gd name="connsiteX0" fmla="*/ 415131 w 420956"/>
                    <a:gd name="connsiteY0" fmla="*/ 0 h 431799"/>
                    <a:gd name="connsiteX1" fmla="*/ 0 w 420956"/>
                    <a:gd name="connsiteY1" fmla="*/ 431799 h 431799"/>
                    <a:gd name="connsiteX0" fmla="*/ 415131 w 420172"/>
                    <a:gd name="connsiteY0" fmla="*/ 0 h 432510"/>
                    <a:gd name="connsiteX1" fmla="*/ 0 w 420172"/>
                    <a:gd name="connsiteY1" fmla="*/ 431799 h 432510"/>
                    <a:gd name="connsiteX0" fmla="*/ 415131 w 423847"/>
                    <a:gd name="connsiteY0" fmla="*/ 0 h 432500"/>
                    <a:gd name="connsiteX1" fmla="*/ 0 w 423847"/>
                    <a:gd name="connsiteY1" fmla="*/ 431799 h 432500"/>
                    <a:gd name="connsiteX0" fmla="*/ 424656 w 433122"/>
                    <a:gd name="connsiteY0" fmla="*/ 0 h 432500"/>
                    <a:gd name="connsiteX1" fmla="*/ 0 w 433122"/>
                    <a:gd name="connsiteY1" fmla="*/ 431799 h 432500"/>
                    <a:gd name="connsiteX0" fmla="*/ 424656 w 430491"/>
                    <a:gd name="connsiteY0" fmla="*/ 0 h 432500"/>
                    <a:gd name="connsiteX1" fmla="*/ 0 w 430491"/>
                    <a:gd name="connsiteY1" fmla="*/ 431799 h 432500"/>
                    <a:gd name="connsiteX0" fmla="*/ 410369 w 416487"/>
                    <a:gd name="connsiteY0" fmla="*/ 0 h 359175"/>
                    <a:gd name="connsiteX1" fmla="*/ 0 w 416487"/>
                    <a:gd name="connsiteY1" fmla="*/ 357981 h 359175"/>
                    <a:gd name="connsiteX0" fmla="*/ 341313 w 349285"/>
                    <a:gd name="connsiteY0" fmla="*/ 0 h 265431"/>
                    <a:gd name="connsiteX1" fmla="*/ 0 w 349285"/>
                    <a:gd name="connsiteY1" fmla="*/ 260350 h 265431"/>
                    <a:gd name="connsiteX0" fmla="*/ 341313 w 341313"/>
                    <a:gd name="connsiteY0" fmla="*/ 0 h 261070"/>
                    <a:gd name="connsiteX1" fmla="*/ 0 w 341313"/>
                    <a:gd name="connsiteY1" fmla="*/ 260350 h 26107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41313 w 341313"/>
                    <a:gd name="connsiteY0" fmla="*/ 0 h 260350"/>
                    <a:gd name="connsiteX1" fmla="*/ 0 w 341313"/>
                    <a:gd name="connsiteY1" fmla="*/ 260350 h 260350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9882 w 319882"/>
                    <a:gd name="connsiteY0" fmla="*/ 0 h 262731"/>
                    <a:gd name="connsiteX1" fmla="*/ 0 w 319882"/>
                    <a:gd name="connsiteY1" fmla="*/ 262731 h 262731"/>
                    <a:gd name="connsiteX0" fmla="*/ 315119 w 315119"/>
                    <a:gd name="connsiteY0" fmla="*/ 0 h 274637"/>
                    <a:gd name="connsiteX1" fmla="*/ 0 w 315119"/>
                    <a:gd name="connsiteY1" fmla="*/ 274637 h 274637"/>
                    <a:gd name="connsiteX0" fmla="*/ 322263 w 322263"/>
                    <a:gd name="connsiteY0" fmla="*/ 0 h 274637"/>
                    <a:gd name="connsiteX1" fmla="*/ 0 w 322263"/>
                    <a:gd name="connsiteY1" fmla="*/ 274637 h 274637"/>
                    <a:gd name="connsiteX0" fmla="*/ 196057 w 196057"/>
                    <a:gd name="connsiteY0" fmla="*/ 22842 h 68814"/>
                    <a:gd name="connsiteX1" fmla="*/ 0 w 196057"/>
                    <a:gd name="connsiteY1" fmla="*/ 4585 h 68814"/>
                    <a:gd name="connsiteX0" fmla="*/ 196057 w 196057"/>
                    <a:gd name="connsiteY0" fmla="*/ 28336 h 30547"/>
                    <a:gd name="connsiteX1" fmla="*/ 0 w 196057"/>
                    <a:gd name="connsiteY1" fmla="*/ 10079 h 30547"/>
                    <a:gd name="connsiteX0" fmla="*/ 196057 w 196057"/>
                    <a:gd name="connsiteY0" fmla="*/ 18257 h 25182"/>
                    <a:gd name="connsiteX1" fmla="*/ 0 w 196057"/>
                    <a:gd name="connsiteY1" fmla="*/ 0 h 25182"/>
                    <a:gd name="connsiteX0" fmla="*/ 188913 w 188913"/>
                    <a:gd name="connsiteY0" fmla="*/ 15876 h 23405"/>
                    <a:gd name="connsiteX1" fmla="*/ 0 w 188913"/>
                    <a:gd name="connsiteY1" fmla="*/ 0 h 23405"/>
                    <a:gd name="connsiteX0" fmla="*/ 188913 w 188913"/>
                    <a:gd name="connsiteY0" fmla="*/ 15876 h 22398"/>
                    <a:gd name="connsiteX1" fmla="*/ 0 w 188913"/>
                    <a:gd name="connsiteY1" fmla="*/ 0 h 22398"/>
                    <a:gd name="connsiteX0" fmla="*/ 193676 w 193676"/>
                    <a:gd name="connsiteY0" fmla="*/ 13495 h 20580"/>
                    <a:gd name="connsiteX1" fmla="*/ 0 w 193676"/>
                    <a:gd name="connsiteY1" fmla="*/ 0 h 2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676" h="20580">
                      <a:moveTo>
                        <a:pt x="193676" y="13495"/>
                      </a:moveTo>
                      <a:cubicBezTo>
                        <a:pt x="99220" y="28576"/>
                        <a:pt x="41276" y="17462"/>
                        <a:pt x="0" y="0"/>
                      </a:cubicBezTo>
                    </a:path>
                  </a:pathLst>
                </a:custGeom>
                <a:noFill/>
                <a:ln cap="rnd">
                  <a:solidFill>
                    <a:schemeClr val="tx2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CF9F1A01-2BD7-A8CB-1D6B-B1E40174BF1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100068">
              <a:off x="13489439" y="7186254"/>
              <a:ext cx="138662" cy="138662"/>
              <a:chOff x="13194470" y="7451725"/>
              <a:chExt cx="138662" cy="138662"/>
            </a:xfrm>
          </p:grpSpPr>
          <p:sp>
            <p:nvSpPr>
              <p:cNvPr id="3085" name="Rectangle: Rounded Corners 3084">
                <a:extLst>
                  <a:ext uri="{FF2B5EF4-FFF2-40B4-BE49-F238E27FC236}">
                    <a16:creationId xmlns:a16="http://schemas.microsoft.com/office/drawing/2014/main" id="{4AAB661F-C02C-83ED-2509-1F0982D7D5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86" name="Rectangle: Rounded Corners 3085">
                <a:extLst>
                  <a:ext uri="{FF2B5EF4-FFF2-40B4-BE49-F238E27FC236}">
                    <a16:creationId xmlns:a16="http://schemas.microsoft.com/office/drawing/2014/main" id="{FFFC3E95-4E3A-5EAA-83B1-5396FE7B719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0" name="Group 3089">
              <a:extLst>
                <a:ext uri="{FF2B5EF4-FFF2-40B4-BE49-F238E27FC236}">
                  <a16:creationId xmlns:a16="http://schemas.microsoft.com/office/drawing/2014/main" id="{A6FD9E22-809C-7714-6238-847078CB334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179313">
              <a:off x="13770973" y="6897112"/>
              <a:ext cx="93946" cy="93946"/>
              <a:chOff x="13194470" y="7451725"/>
              <a:chExt cx="138662" cy="138662"/>
            </a:xfrm>
          </p:grpSpPr>
          <p:sp>
            <p:nvSpPr>
              <p:cNvPr id="3091" name="Rectangle: Rounded Corners 3090">
                <a:extLst>
                  <a:ext uri="{FF2B5EF4-FFF2-40B4-BE49-F238E27FC236}">
                    <a16:creationId xmlns:a16="http://schemas.microsoft.com/office/drawing/2014/main" id="{D4ECCDB6-E6BF-B30E-1A64-AADFD6D73EB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2" name="Rectangle: Rounded Corners 3091">
                <a:extLst>
                  <a:ext uri="{FF2B5EF4-FFF2-40B4-BE49-F238E27FC236}">
                    <a16:creationId xmlns:a16="http://schemas.microsoft.com/office/drawing/2014/main" id="{4A2B7336-5FA6-1425-14C3-0706BBEE3EC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3" name="Group 3092">
              <a:extLst>
                <a:ext uri="{FF2B5EF4-FFF2-40B4-BE49-F238E27FC236}">
                  <a16:creationId xmlns:a16="http://schemas.microsoft.com/office/drawing/2014/main" id="{F73CC916-81F9-BA5E-BDEE-1852C35E1D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0994095">
              <a:off x="13142323" y="7373362"/>
              <a:ext cx="93946" cy="93946"/>
              <a:chOff x="13194470" y="7451725"/>
              <a:chExt cx="138662" cy="138662"/>
            </a:xfrm>
          </p:grpSpPr>
          <p:sp>
            <p:nvSpPr>
              <p:cNvPr id="3094" name="Rectangle: Rounded Corners 3093">
                <a:extLst>
                  <a:ext uri="{FF2B5EF4-FFF2-40B4-BE49-F238E27FC236}">
                    <a16:creationId xmlns:a16="http://schemas.microsoft.com/office/drawing/2014/main" id="{26B4E912-716D-73A2-35C3-B21FFC11FA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5" name="Rectangle: Rounded Corners 3094">
                <a:extLst>
                  <a:ext uri="{FF2B5EF4-FFF2-40B4-BE49-F238E27FC236}">
                    <a16:creationId xmlns:a16="http://schemas.microsoft.com/office/drawing/2014/main" id="{A6391C97-A1BD-CF6F-B9B2-ECC445426CD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96" name="Group 3095">
              <a:extLst>
                <a:ext uri="{FF2B5EF4-FFF2-40B4-BE49-F238E27FC236}">
                  <a16:creationId xmlns:a16="http://schemas.microsoft.com/office/drawing/2014/main" id="{2739A44B-2448-96D2-EE32-09B24DF09B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21208863" flipV="1">
              <a:off x="13567113" y="7672922"/>
              <a:ext cx="69156" cy="69156"/>
              <a:chOff x="13194470" y="7451725"/>
              <a:chExt cx="138662" cy="138662"/>
            </a:xfrm>
          </p:grpSpPr>
          <p:sp>
            <p:nvSpPr>
              <p:cNvPr id="3097" name="Rectangle: Rounded Corners 3096">
                <a:extLst>
                  <a:ext uri="{FF2B5EF4-FFF2-40B4-BE49-F238E27FC236}">
                    <a16:creationId xmlns:a16="http://schemas.microsoft.com/office/drawing/2014/main" id="{056F1132-9B5B-F6BE-B74D-397DC449D9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7051" y="7451725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98" name="Rectangle: Rounded Corners 3097">
                <a:extLst>
                  <a:ext uri="{FF2B5EF4-FFF2-40B4-BE49-F238E27FC236}">
                    <a16:creationId xmlns:a16="http://schemas.microsoft.com/office/drawing/2014/main" id="{382E264F-E3B6-9B98-65FE-7694E151DB2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5400000">
                <a:off x="13237051" y="7454900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38" name="Group 3037">
              <a:extLst>
                <a:ext uri="{FF2B5EF4-FFF2-40B4-BE49-F238E27FC236}">
                  <a16:creationId xmlns:a16="http://schemas.microsoft.com/office/drawing/2014/main" id="{5C7ACA60-A575-5177-7066-9C18DC3425A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440042" y="7691184"/>
              <a:ext cx="1526910" cy="1451475"/>
              <a:chOff x="12145073" y="7956655"/>
              <a:chExt cx="1526910" cy="1451475"/>
            </a:xfrm>
          </p:grpSpPr>
          <p:sp>
            <p:nvSpPr>
              <p:cNvPr id="3000" name="Freeform: Shape 2999">
                <a:extLst>
                  <a:ext uri="{FF2B5EF4-FFF2-40B4-BE49-F238E27FC236}">
                    <a16:creationId xmlns:a16="http://schemas.microsoft.com/office/drawing/2014/main" id="{2434F433-1EF9-8BC1-9BF6-BD9E5C970E1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52581" y="9019790"/>
                <a:ext cx="302418" cy="342900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2418" h="342900">
                    <a:moveTo>
                      <a:pt x="0" y="0"/>
                    </a:moveTo>
                    <a:cubicBezTo>
                      <a:pt x="47625" y="57150"/>
                      <a:pt x="235743" y="261937"/>
                      <a:pt x="302418" y="342900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01" name="Freeform: Shape 3000">
                <a:extLst>
                  <a:ext uri="{FF2B5EF4-FFF2-40B4-BE49-F238E27FC236}">
                    <a16:creationId xmlns:a16="http://schemas.microsoft.com/office/drawing/2014/main" id="{996FFCA8-8EED-B7E5-7493-90CBD334C27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336982" y="8410194"/>
                <a:ext cx="70643" cy="25717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02418"/>
                  <a:gd name="connsiteY0" fmla="*/ 0 h 342900"/>
                  <a:gd name="connsiteX1" fmla="*/ 302418 w 302418"/>
                  <a:gd name="connsiteY1" fmla="*/ 342900 h 342900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134143"/>
                  <a:gd name="connsiteY0" fmla="*/ 0 h 447675"/>
                  <a:gd name="connsiteX1" fmla="*/ 134143 w 134143"/>
                  <a:gd name="connsiteY1" fmla="*/ 447675 h 4476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  <a:gd name="connsiteX0" fmla="*/ 0 w 70643"/>
                  <a:gd name="connsiteY0" fmla="*/ 0 h 257175"/>
                  <a:gd name="connsiteX1" fmla="*/ 70643 w 70643"/>
                  <a:gd name="connsiteY1" fmla="*/ 257175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643" h="257175">
                    <a:moveTo>
                      <a:pt x="0" y="0"/>
                    </a:moveTo>
                    <a:lnTo>
                      <a:pt x="70643" y="25717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5" name="Freeform: Shape 2994">
                <a:extLst>
                  <a:ext uri="{FF2B5EF4-FFF2-40B4-BE49-F238E27FC236}">
                    <a16:creationId xmlns:a16="http://schemas.microsoft.com/office/drawing/2014/main" id="{F0C01D5D-B068-0A3A-15D7-BAC57063E1C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69313" y="9226957"/>
                <a:ext cx="133350" cy="161925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0" h="161925">
                    <a:moveTo>
                      <a:pt x="0" y="0"/>
                    </a:moveTo>
                    <a:cubicBezTo>
                      <a:pt x="47625" y="57150"/>
                      <a:pt x="66675" y="80962"/>
                      <a:pt x="133350" y="161925"/>
                    </a:cubicBez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96" name="Freeform: Shape 2995">
                <a:extLst>
                  <a:ext uri="{FF2B5EF4-FFF2-40B4-BE49-F238E27FC236}">
                    <a16:creationId xmlns:a16="http://schemas.microsoft.com/office/drawing/2014/main" id="{2A18CCCD-CD5B-F4EB-07AD-58AEF8F100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473947" y="8289437"/>
                <a:ext cx="109537" cy="414339"/>
              </a:xfrm>
              <a:custGeom>
                <a:avLst/>
                <a:gdLst>
                  <a:gd name="connsiteX0" fmla="*/ 0 w 114300"/>
                  <a:gd name="connsiteY0" fmla="*/ 0 h 164306"/>
                  <a:gd name="connsiteX1" fmla="*/ 114300 w 114300"/>
                  <a:gd name="connsiteY1" fmla="*/ 164306 h 164306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133350"/>
                  <a:gd name="connsiteY0" fmla="*/ 0 h 161925"/>
                  <a:gd name="connsiteX1" fmla="*/ 133350 w 133350"/>
                  <a:gd name="connsiteY1" fmla="*/ 161925 h 161925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311944"/>
                  <a:gd name="connsiteY0" fmla="*/ 0 h 992982"/>
                  <a:gd name="connsiteX1" fmla="*/ 311944 w 311944"/>
                  <a:gd name="connsiteY1" fmla="*/ 992982 h 992982"/>
                  <a:gd name="connsiteX0" fmla="*/ 0 w 276226"/>
                  <a:gd name="connsiteY0" fmla="*/ 0 h 923926"/>
                  <a:gd name="connsiteX1" fmla="*/ 276226 w 276226"/>
                  <a:gd name="connsiteY1" fmla="*/ 923926 h 923926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69082"/>
                  <a:gd name="connsiteY0" fmla="*/ 0 h 907257"/>
                  <a:gd name="connsiteX1" fmla="*/ 269082 w 269082"/>
                  <a:gd name="connsiteY1" fmla="*/ 907257 h 907257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207169"/>
                  <a:gd name="connsiteY0" fmla="*/ 0 h 731045"/>
                  <a:gd name="connsiteX1" fmla="*/ 207169 w 207169"/>
                  <a:gd name="connsiteY1" fmla="*/ 731045 h 731045"/>
                  <a:gd name="connsiteX0" fmla="*/ 0 w 145256"/>
                  <a:gd name="connsiteY0" fmla="*/ 0 h 557214"/>
                  <a:gd name="connsiteX1" fmla="*/ 145256 w 145256"/>
                  <a:gd name="connsiteY1" fmla="*/ 557214 h 557214"/>
                  <a:gd name="connsiteX0" fmla="*/ 0 w 142874"/>
                  <a:gd name="connsiteY0" fmla="*/ 0 h 535783"/>
                  <a:gd name="connsiteX1" fmla="*/ 142874 w 142874"/>
                  <a:gd name="connsiteY1" fmla="*/ 535783 h 535783"/>
                  <a:gd name="connsiteX0" fmla="*/ 0 w 109537"/>
                  <a:gd name="connsiteY0" fmla="*/ 0 h 414339"/>
                  <a:gd name="connsiteX1" fmla="*/ 109537 w 109537"/>
                  <a:gd name="connsiteY1" fmla="*/ 414339 h 41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9537" h="414339">
                    <a:moveTo>
                      <a:pt x="0" y="0"/>
                    </a:moveTo>
                    <a:lnTo>
                      <a:pt x="109537" y="414339"/>
                    </a:lnTo>
                  </a:path>
                </a:pathLst>
              </a:custGeom>
              <a:noFill/>
              <a:ln cap="rnd">
                <a:solidFill>
                  <a:srgbClr val="ED8F4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9" name="Freeform: Shape 3018">
                <a:extLst>
                  <a:ext uri="{FF2B5EF4-FFF2-40B4-BE49-F238E27FC236}">
                    <a16:creationId xmlns:a16="http://schemas.microsoft.com/office/drawing/2014/main" id="{053B701C-8708-7EA6-F7EA-7FDA05C2E2F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22970" y="8898732"/>
                <a:ext cx="83342" cy="102394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42" h="102394">
                    <a:moveTo>
                      <a:pt x="0" y="0"/>
                    </a:moveTo>
                    <a:lnTo>
                      <a:pt x="83342" y="102394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0" name="Freeform: Shape 3019">
                <a:extLst>
                  <a:ext uri="{FF2B5EF4-FFF2-40B4-BE49-F238E27FC236}">
                    <a16:creationId xmlns:a16="http://schemas.microsoft.com/office/drawing/2014/main" id="{A6C6285A-5D30-59A8-7706-59EAD7285F2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50744" y="8686766"/>
                <a:ext cx="2384" cy="140493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36" h="9365">
                    <a:moveTo>
                      <a:pt x="3336" y="0"/>
                    </a:moveTo>
                    <a:lnTo>
                      <a:pt x="0" y="9365"/>
                    </a:lnTo>
                  </a:path>
                </a:pathLst>
              </a:custGeom>
              <a:noFill/>
              <a:ln cap="rnd">
                <a:solidFill>
                  <a:srgbClr val="F8B56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2" name="Rectangle 3021">
                <a:extLst>
                  <a:ext uri="{FF2B5EF4-FFF2-40B4-BE49-F238E27FC236}">
                    <a16:creationId xmlns:a16="http://schemas.microsoft.com/office/drawing/2014/main" id="{036F8880-D533-2D01-B270-E19A8152352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6938" y="8693971"/>
                <a:ext cx="701776" cy="376290"/>
              </a:xfrm>
              <a:custGeom>
                <a:avLst/>
                <a:gdLst>
                  <a:gd name="connsiteX0" fmla="*/ 0 w 831056"/>
                  <a:gd name="connsiteY0" fmla="*/ 0 h 302472"/>
                  <a:gd name="connsiteX1" fmla="*/ 831056 w 831056"/>
                  <a:gd name="connsiteY1" fmla="*/ 0 h 302472"/>
                  <a:gd name="connsiteX2" fmla="*/ 831056 w 831056"/>
                  <a:gd name="connsiteY2" fmla="*/ 302472 h 302472"/>
                  <a:gd name="connsiteX3" fmla="*/ 0 w 831056"/>
                  <a:gd name="connsiteY3" fmla="*/ 302472 h 302472"/>
                  <a:gd name="connsiteX4" fmla="*/ 0 w 831056"/>
                  <a:gd name="connsiteY4" fmla="*/ 0 h 3024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831056"/>
                  <a:gd name="connsiteY0" fmla="*/ 228600 h 531072"/>
                  <a:gd name="connsiteX1" fmla="*/ 700087 w 831056"/>
                  <a:gd name="connsiteY1" fmla="*/ 0 h 531072"/>
                  <a:gd name="connsiteX2" fmla="*/ 831056 w 831056"/>
                  <a:gd name="connsiteY2" fmla="*/ 531072 h 531072"/>
                  <a:gd name="connsiteX3" fmla="*/ 0 w 831056"/>
                  <a:gd name="connsiteY3" fmla="*/ 531072 h 531072"/>
                  <a:gd name="connsiteX4" fmla="*/ 0 w 831056"/>
                  <a:gd name="connsiteY4" fmla="*/ 228600 h 531072"/>
                  <a:gd name="connsiteX0" fmla="*/ 0 w 700194"/>
                  <a:gd name="connsiteY0" fmla="*/ 228600 h 531072"/>
                  <a:gd name="connsiteX1" fmla="*/ 700087 w 700194"/>
                  <a:gd name="connsiteY1" fmla="*/ 0 h 531072"/>
                  <a:gd name="connsiteX2" fmla="*/ 678656 w 700194"/>
                  <a:gd name="connsiteY2" fmla="*/ 183410 h 531072"/>
                  <a:gd name="connsiteX3" fmla="*/ 0 w 700194"/>
                  <a:gd name="connsiteY3" fmla="*/ 531072 h 531072"/>
                  <a:gd name="connsiteX4" fmla="*/ 0 w 700194"/>
                  <a:gd name="connsiteY4" fmla="*/ 228600 h 531072"/>
                  <a:gd name="connsiteX0" fmla="*/ 0 w 700321"/>
                  <a:gd name="connsiteY0" fmla="*/ 228600 h 531072"/>
                  <a:gd name="connsiteX1" fmla="*/ 700087 w 700321"/>
                  <a:gd name="connsiteY1" fmla="*/ 0 h 531072"/>
                  <a:gd name="connsiteX2" fmla="*/ 678656 w 700321"/>
                  <a:gd name="connsiteY2" fmla="*/ 183410 h 531072"/>
                  <a:gd name="connsiteX3" fmla="*/ 0 w 700321"/>
                  <a:gd name="connsiteY3" fmla="*/ 531072 h 531072"/>
                  <a:gd name="connsiteX4" fmla="*/ 0 w 700321"/>
                  <a:gd name="connsiteY4" fmla="*/ 228600 h 531072"/>
                  <a:gd name="connsiteX0" fmla="*/ 0 w 700668"/>
                  <a:gd name="connsiteY0" fmla="*/ 228600 h 531072"/>
                  <a:gd name="connsiteX1" fmla="*/ 700087 w 700668"/>
                  <a:gd name="connsiteY1" fmla="*/ 0 h 531072"/>
                  <a:gd name="connsiteX2" fmla="*/ 697706 w 700668"/>
                  <a:gd name="connsiteY2" fmla="*/ 200079 h 531072"/>
                  <a:gd name="connsiteX3" fmla="*/ 0 w 700668"/>
                  <a:gd name="connsiteY3" fmla="*/ 531072 h 531072"/>
                  <a:gd name="connsiteX4" fmla="*/ 0 w 700668"/>
                  <a:gd name="connsiteY4" fmla="*/ 228600 h 531072"/>
                  <a:gd name="connsiteX0" fmla="*/ 0 w 701776"/>
                  <a:gd name="connsiteY0" fmla="*/ 228600 h 531072"/>
                  <a:gd name="connsiteX1" fmla="*/ 700087 w 701776"/>
                  <a:gd name="connsiteY1" fmla="*/ 0 h 531072"/>
                  <a:gd name="connsiteX2" fmla="*/ 697706 w 701776"/>
                  <a:gd name="connsiteY2" fmla="*/ 200079 h 531072"/>
                  <a:gd name="connsiteX3" fmla="*/ 0 w 701776"/>
                  <a:gd name="connsiteY3" fmla="*/ 531072 h 531072"/>
                  <a:gd name="connsiteX4" fmla="*/ 0 w 701776"/>
                  <a:gd name="connsiteY4" fmla="*/ 228600 h 531072"/>
                  <a:gd name="connsiteX0" fmla="*/ 0 w 701776"/>
                  <a:gd name="connsiteY0" fmla="*/ 228600 h 366765"/>
                  <a:gd name="connsiteX1" fmla="*/ 700087 w 701776"/>
                  <a:gd name="connsiteY1" fmla="*/ 0 h 366765"/>
                  <a:gd name="connsiteX2" fmla="*/ 697706 w 701776"/>
                  <a:gd name="connsiteY2" fmla="*/ 200079 h 366765"/>
                  <a:gd name="connsiteX3" fmla="*/ 185737 w 701776"/>
                  <a:gd name="connsiteY3" fmla="*/ 366765 h 366765"/>
                  <a:gd name="connsiteX4" fmla="*/ 0 w 701776"/>
                  <a:gd name="connsiteY4" fmla="*/ 228600 h 366765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  <a:gd name="connsiteX0" fmla="*/ 0 w 701776"/>
                  <a:gd name="connsiteY0" fmla="*/ 228600 h 376290"/>
                  <a:gd name="connsiteX1" fmla="*/ 700087 w 701776"/>
                  <a:gd name="connsiteY1" fmla="*/ 0 h 376290"/>
                  <a:gd name="connsiteX2" fmla="*/ 697706 w 701776"/>
                  <a:gd name="connsiteY2" fmla="*/ 200079 h 376290"/>
                  <a:gd name="connsiteX3" fmla="*/ 114299 w 701776"/>
                  <a:gd name="connsiteY3" fmla="*/ 376290 h 376290"/>
                  <a:gd name="connsiteX4" fmla="*/ 0 w 701776"/>
                  <a:gd name="connsiteY4" fmla="*/ 228600 h 3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776" h="376290">
                    <a:moveTo>
                      <a:pt x="0" y="228600"/>
                    </a:moveTo>
                    <a:cubicBezTo>
                      <a:pt x="359569" y="242887"/>
                      <a:pt x="552449" y="195262"/>
                      <a:pt x="700087" y="0"/>
                    </a:cubicBezTo>
                    <a:cubicBezTo>
                      <a:pt x="703262" y="184168"/>
                      <a:pt x="701675" y="139737"/>
                      <a:pt x="697706" y="200079"/>
                    </a:cubicBezTo>
                    <a:cubicBezTo>
                      <a:pt x="550862" y="313585"/>
                      <a:pt x="323055" y="358034"/>
                      <a:pt x="114299" y="376290"/>
                    </a:cubicBezTo>
                    <a:lnTo>
                      <a:pt x="0" y="228600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3" name="Freeform: Shape 3022">
                <a:extLst>
                  <a:ext uri="{FF2B5EF4-FFF2-40B4-BE49-F238E27FC236}">
                    <a16:creationId xmlns:a16="http://schemas.microsoft.com/office/drawing/2014/main" id="{BF059664-D6E7-3321-CF75-22681319EF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4104" y="8328407"/>
                <a:ext cx="38094" cy="57156"/>
              </a:xfrm>
              <a:custGeom>
                <a:avLst/>
                <a:gdLst>
                  <a:gd name="connsiteX0" fmla="*/ 0 w 52387"/>
                  <a:gd name="connsiteY0" fmla="*/ 0 h 116682"/>
                  <a:gd name="connsiteX1" fmla="*/ 52387 w 52387"/>
                  <a:gd name="connsiteY1" fmla="*/ 116682 h 116682"/>
                  <a:gd name="connsiteX0" fmla="*/ 0 w 85724"/>
                  <a:gd name="connsiteY0" fmla="*/ 0 h 119063"/>
                  <a:gd name="connsiteX1" fmla="*/ 85724 w 85724"/>
                  <a:gd name="connsiteY1" fmla="*/ 119063 h 119063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83342"/>
                  <a:gd name="connsiteY0" fmla="*/ 0 h 102394"/>
                  <a:gd name="connsiteX1" fmla="*/ 83342 w 83342"/>
                  <a:gd name="connsiteY1" fmla="*/ 102394 h 102394"/>
                  <a:gd name="connsiteX0" fmla="*/ 0 w 11904"/>
                  <a:gd name="connsiteY0" fmla="*/ 0 h 147637"/>
                  <a:gd name="connsiteX1" fmla="*/ 11904 w 11904"/>
                  <a:gd name="connsiteY1" fmla="*/ 147637 h 147637"/>
                  <a:gd name="connsiteX0" fmla="*/ 7146 w 7146"/>
                  <a:gd name="connsiteY0" fmla="*/ 0 h 150019"/>
                  <a:gd name="connsiteX1" fmla="*/ 0 w 7146"/>
                  <a:gd name="connsiteY1" fmla="*/ 150019 h 150019"/>
                  <a:gd name="connsiteX0" fmla="*/ 3336 w 3336"/>
                  <a:gd name="connsiteY0" fmla="*/ 0 h 9365"/>
                  <a:gd name="connsiteX1" fmla="*/ 0 w 3336"/>
                  <a:gd name="connsiteY1" fmla="*/ 9365 h 9365"/>
                  <a:gd name="connsiteX0" fmla="*/ 0 w 409513"/>
                  <a:gd name="connsiteY0" fmla="*/ 0 h 6102"/>
                  <a:gd name="connsiteX1" fmla="*/ 409513 w 409513"/>
                  <a:gd name="connsiteY1" fmla="*/ 6102 h 6102"/>
                  <a:gd name="connsiteX0" fmla="*/ 0 w 3902"/>
                  <a:gd name="connsiteY0" fmla="*/ 0 h 6667"/>
                  <a:gd name="connsiteX1" fmla="*/ 3902 w 3902"/>
                  <a:gd name="connsiteY1" fmla="*/ 6667 h 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02" h="6667">
                    <a:moveTo>
                      <a:pt x="0" y="0"/>
                    </a:moveTo>
                    <a:lnTo>
                      <a:pt x="3902" y="6667"/>
                    </a:lnTo>
                  </a:path>
                </a:pathLst>
              </a:custGeom>
              <a:noFill/>
              <a:ln cap="rnd">
                <a:solidFill>
                  <a:srgbClr val="F2A1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27" name="Rectangle 3026">
                <a:extLst>
                  <a:ext uri="{FF2B5EF4-FFF2-40B4-BE49-F238E27FC236}">
                    <a16:creationId xmlns:a16="http://schemas.microsoft.com/office/drawing/2014/main" id="{377972CA-1079-FE27-CEFD-094B5E23573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239283" y="8141011"/>
                <a:ext cx="182151" cy="455997"/>
              </a:xfrm>
              <a:custGeom>
                <a:avLst/>
                <a:gdLst>
                  <a:gd name="connsiteX0" fmla="*/ 0 w 195849"/>
                  <a:gd name="connsiteY0" fmla="*/ 0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0 w 195849"/>
                  <a:gd name="connsiteY4" fmla="*/ 0 h 382178"/>
                  <a:gd name="connsiteX0" fmla="*/ 11906 w 195849"/>
                  <a:gd name="connsiteY0" fmla="*/ 26194 h 382178"/>
                  <a:gd name="connsiteX1" fmla="*/ 195849 w 195849"/>
                  <a:gd name="connsiteY1" fmla="*/ 0 h 382178"/>
                  <a:gd name="connsiteX2" fmla="*/ 195849 w 195849"/>
                  <a:gd name="connsiteY2" fmla="*/ 382178 h 382178"/>
                  <a:gd name="connsiteX3" fmla="*/ 0 w 195849"/>
                  <a:gd name="connsiteY3" fmla="*/ 382178 h 382178"/>
                  <a:gd name="connsiteX4" fmla="*/ 11906 w 195849"/>
                  <a:gd name="connsiteY4" fmla="*/ 26194 h 382178"/>
                  <a:gd name="connsiteX0" fmla="*/ 11906 w 195849"/>
                  <a:gd name="connsiteY0" fmla="*/ 35719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11906 w 195849"/>
                  <a:gd name="connsiteY4" fmla="*/ 35719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0 w 195849"/>
                  <a:gd name="connsiteY3" fmla="*/ 391703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0 w 195849"/>
                  <a:gd name="connsiteY0" fmla="*/ 33338 h 391703"/>
                  <a:gd name="connsiteX1" fmla="*/ 117268 w 195849"/>
                  <a:gd name="connsiteY1" fmla="*/ 0 h 391703"/>
                  <a:gd name="connsiteX2" fmla="*/ 195849 w 195849"/>
                  <a:gd name="connsiteY2" fmla="*/ 391703 h 391703"/>
                  <a:gd name="connsiteX3" fmla="*/ 40482 w 195849"/>
                  <a:gd name="connsiteY3" fmla="*/ 289310 h 391703"/>
                  <a:gd name="connsiteX4" fmla="*/ 0 w 195849"/>
                  <a:gd name="connsiteY4" fmla="*/ 33338 h 391703"/>
                  <a:gd name="connsiteX0" fmla="*/ 17291 w 213140"/>
                  <a:gd name="connsiteY0" fmla="*/ 33338 h 391703"/>
                  <a:gd name="connsiteX1" fmla="*/ 134559 w 213140"/>
                  <a:gd name="connsiteY1" fmla="*/ 0 h 391703"/>
                  <a:gd name="connsiteX2" fmla="*/ 213140 w 213140"/>
                  <a:gd name="connsiteY2" fmla="*/ 391703 h 391703"/>
                  <a:gd name="connsiteX3" fmla="*/ 57773 w 213140"/>
                  <a:gd name="connsiteY3" fmla="*/ 289310 h 391703"/>
                  <a:gd name="connsiteX4" fmla="*/ 17291 w 213140"/>
                  <a:gd name="connsiteY4" fmla="*/ 33338 h 391703"/>
                  <a:gd name="connsiteX0" fmla="*/ 17291 w 163134"/>
                  <a:gd name="connsiteY0" fmla="*/ 33338 h 455997"/>
                  <a:gd name="connsiteX1" fmla="*/ 134559 w 163134"/>
                  <a:gd name="connsiteY1" fmla="*/ 0 h 455997"/>
                  <a:gd name="connsiteX2" fmla="*/ 163134 w 163134"/>
                  <a:gd name="connsiteY2" fmla="*/ 455997 h 455997"/>
                  <a:gd name="connsiteX3" fmla="*/ 57773 w 163134"/>
                  <a:gd name="connsiteY3" fmla="*/ 289310 h 455997"/>
                  <a:gd name="connsiteX4" fmla="*/ 17291 w 163134"/>
                  <a:gd name="connsiteY4" fmla="*/ 33338 h 455997"/>
                  <a:gd name="connsiteX0" fmla="*/ 17291 w 182151"/>
                  <a:gd name="connsiteY0" fmla="*/ 33338 h 455997"/>
                  <a:gd name="connsiteX1" fmla="*/ 134559 w 182151"/>
                  <a:gd name="connsiteY1" fmla="*/ 0 h 455997"/>
                  <a:gd name="connsiteX2" fmla="*/ 163134 w 182151"/>
                  <a:gd name="connsiteY2" fmla="*/ 455997 h 455997"/>
                  <a:gd name="connsiteX3" fmla="*/ 57773 w 182151"/>
                  <a:gd name="connsiteY3" fmla="*/ 289310 h 455997"/>
                  <a:gd name="connsiteX4" fmla="*/ 17291 w 182151"/>
                  <a:gd name="connsiteY4" fmla="*/ 33338 h 45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151" h="455997">
                    <a:moveTo>
                      <a:pt x="17291" y="33338"/>
                    </a:moveTo>
                    <a:lnTo>
                      <a:pt x="134559" y="0"/>
                    </a:lnTo>
                    <a:cubicBezTo>
                      <a:pt x="144084" y="151999"/>
                      <a:pt x="215521" y="301617"/>
                      <a:pt x="163134" y="455997"/>
                    </a:cubicBezTo>
                    <a:lnTo>
                      <a:pt x="57773" y="289310"/>
                    </a:lnTo>
                    <a:cubicBezTo>
                      <a:pt x="-3346" y="182555"/>
                      <a:pt x="-14459" y="90087"/>
                      <a:pt x="17291" y="33338"/>
                    </a:cubicBezTo>
                    <a:close/>
                  </a:path>
                </a:pathLst>
              </a:custGeom>
              <a:solidFill>
                <a:srgbClr val="F3AB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4" name="Rectangle 3011">
                <a:extLst>
                  <a:ext uri="{FF2B5EF4-FFF2-40B4-BE49-F238E27FC236}">
                    <a16:creationId xmlns:a16="http://schemas.microsoft.com/office/drawing/2014/main" id="{C12E36DD-B841-7348-CDF1-F00EAB065A5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165806" y="8460582"/>
                <a:ext cx="1233228" cy="914977"/>
              </a:xfrm>
              <a:custGeom>
                <a:avLst/>
                <a:gdLst>
                  <a:gd name="connsiteX0" fmla="*/ 0 w 1228725"/>
                  <a:gd name="connsiteY0" fmla="*/ 0 h 682639"/>
                  <a:gd name="connsiteX1" fmla="*/ 1228725 w 1228725"/>
                  <a:gd name="connsiteY1" fmla="*/ 0 h 682639"/>
                  <a:gd name="connsiteX2" fmla="*/ 1228725 w 1228725"/>
                  <a:gd name="connsiteY2" fmla="*/ 682639 h 682639"/>
                  <a:gd name="connsiteX3" fmla="*/ 0 w 1228725"/>
                  <a:gd name="connsiteY3" fmla="*/ 682639 h 682639"/>
                  <a:gd name="connsiteX4" fmla="*/ 0 w 1228725"/>
                  <a:gd name="connsiteY4" fmla="*/ 0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235744 w 1464469"/>
                  <a:gd name="connsiteY3" fmla="*/ 682639 h 682639"/>
                  <a:gd name="connsiteX4" fmla="*/ 0 w 1464469"/>
                  <a:gd name="connsiteY4" fmla="*/ 264319 h 682639"/>
                  <a:gd name="connsiteX0" fmla="*/ 0 w 1464469"/>
                  <a:gd name="connsiteY0" fmla="*/ 264319 h 682639"/>
                  <a:gd name="connsiteX1" fmla="*/ 1464469 w 1464469"/>
                  <a:gd name="connsiteY1" fmla="*/ 0 h 682639"/>
                  <a:gd name="connsiteX2" fmla="*/ 1464469 w 1464469"/>
                  <a:gd name="connsiteY2" fmla="*/ 682639 h 682639"/>
                  <a:gd name="connsiteX3" fmla="*/ 307182 w 1464469"/>
                  <a:gd name="connsiteY3" fmla="*/ 604057 h 682639"/>
                  <a:gd name="connsiteX4" fmla="*/ 0 w 1464469"/>
                  <a:gd name="connsiteY4" fmla="*/ 264319 h 682639"/>
                  <a:gd name="connsiteX0" fmla="*/ 0 w 1464469"/>
                  <a:gd name="connsiteY0" fmla="*/ 264319 h 604057"/>
                  <a:gd name="connsiteX1" fmla="*/ 1464469 w 1464469"/>
                  <a:gd name="connsiteY1" fmla="*/ 0 h 604057"/>
                  <a:gd name="connsiteX2" fmla="*/ 1228726 w 1464469"/>
                  <a:gd name="connsiteY2" fmla="*/ 501664 h 604057"/>
                  <a:gd name="connsiteX3" fmla="*/ 307182 w 1464469"/>
                  <a:gd name="connsiteY3" fmla="*/ 604057 h 604057"/>
                  <a:gd name="connsiteX4" fmla="*/ 0 w 1464469"/>
                  <a:gd name="connsiteY4" fmla="*/ 264319 h 604057"/>
                  <a:gd name="connsiteX0" fmla="*/ 0 w 1228726"/>
                  <a:gd name="connsiteY0" fmla="*/ 576263 h 916001"/>
                  <a:gd name="connsiteX1" fmla="*/ 1173957 w 1228726"/>
                  <a:gd name="connsiteY1" fmla="*/ 0 h 916001"/>
                  <a:gd name="connsiteX2" fmla="*/ 1228726 w 1228726"/>
                  <a:gd name="connsiteY2" fmla="*/ 813608 h 916001"/>
                  <a:gd name="connsiteX3" fmla="*/ 307182 w 1228726"/>
                  <a:gd name="connsiteY3" fmla="*/ 916001 h 916001"/>
                  <a:gd name="connsiteX4" fmla="*/ 0 w 1228726"/>
                  <a:gd name="connsiteY4" fmla="*/ 576263 h 916001"/>
                  <a:gd name="connsiteX0" fmla="*/ 0 w 1233653"/>
                  <a:gd name="connsiteY0" fmla="*/ 576263 h 916001"/>
                  <a:gd name="connsiteX1" fmla="*/ 1173957 w 1233653"/>
                  <a:gd name="connsiteY1" fmla="*/ 0 h 916001"/>
                  <a:gd name="connsiteX2" fmla="*/ 1228726 w 1233653"/>
                  <a:gd name="connsiteY2" fmla="*/ 813608 h 916001"/>
                  <a:gd name="connsiteX3" fmla="*/ 307182 w 1233653"/>
                  <a:gd name="connsiteY3" fmla="*/ 916001 h 916001"/>
                  <a:gd name="connsiteX4" fmla="*/ 0 w 1233653"/>
                  <a:gd name="connsiteY4" fmla="*/ 576263 h 916001"/>
                  <a:gd name="connsiteX0" fmla="*/ 0 w 1269207"/>
                  <a:gd name="connsiteY0" fmla="*/ 576263 h 916001"/>
                  <a:gd name="connsiteX1" fmla="*/ 1173957 w 1269207"/>
                  <a:gd name="connsiteY1" fmla="*/ 0 h 916001"/>
                  <a:gd name="connsiteX2" fmla="*/ 1269207 w 1269207"/>
                  <a:gd name="connsiteY2" fmla="*/ 458802 h 916001"/>
                  <a:gd name="connsiteX3" fmla="*/ 307182 w 1269207"/>
                  <a:gd name="connsiteY3" fmla="*/ 916001 h 916001"/>
                  <a:gd name="connsiteX4" fmla="*/ 0 w 1269207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16001"/>
                  <a:gd name="connsiteX1" fmla="*/ 1173957 w 1283495"/>
                  <a:gd name="connsiteY1" fmla="*/ 0 h 916001"/>
                  <a:gd name="connsiteX2" fmla="*/ 1283495 w 1283495"/>
                  <a:gd name="connsiteY2" fmla="*/ 839802 h 916001"/>
                  <a:gd name="connsiteX3" fmla="*/ 307182 w 1283495"/>
                  <a:gd name="connsiteY3" fmla="*/ 916001 h 916001"/>
                  <a:gd name="connsiteX4" fmla="*/ 0 w 1283495"/>
                  <a:gd name="connsiteY4" fmla="*/ 576263 h 916001"/>
                  <a:gd name="connsiteX0" fmla="*/ 0 w 1283495"/>
                  <a:gd name="connsiteY0" fmla="*/ 576263 h 925640"/>
                  <a:gd name="connsiteX1" fmla="*/ 1173957 w 1283495"/>
                  <a:gd name="connsiteY1" fmla="*/ 0 h 925640"/>
                  <a:gd name="connsiteX2" fmla="*/ 1283495 w 1283495"/>
                  <a:gd name="connsiteY2" fmla="*/ 839802 h 925640"/>
                  <a:gd name="connsiteX3" fmla="*/ 307182 w 1283495"/>
                  <a:gd name="connsiteY3" fmla="*/ 916001 h 925640"/>
                  <a:gd name="connsiteX4" fmla="*/ 0 w 1283495"/>
                  <a:gd name="connsiteY4" fmla="*/ 576263 h 925640"/>
                  <a:gd name="connsiteX0" fmla="*/ 0 w 1283495"/>
                  <a:gd name="connsiteY0" fmla="*/ 576263 h 947075"/>
                  <a:gd name="connsiteX1" fmla="*/ 1173957 w 1283495"/>
                  <a:gd name="connsiteY1" fmla="*/ 0 h 947075"/>
                  <a:gd name="connsiteX2" fmla="*/ 1283495 w 1283495"/>
                  <a:gd name="connsiteY2" fmla="*/ 839802 h 947075"/>
                  <a:gd name="connsiteX3" fmla="*/ 307182 w 1283495"/>
                  <a:gd name="connsiteY3" fmla="*/ 916001 h 947075"/>
                  <a:gd name="connsiteX4" fmla="*/ 0 w 1283495"/>
                  <a:gd name="connsiteY4" fmla="*/ 576263 h 947075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2671"/>
                  <a:gd name="connsiteX1" fmla="*/ 1173957 w 1283495"/>
                  <a:gd name="connsiteY1" fmla="*/ 0 h 922671"/>
                  <a:gd name="connsiteX2" fmla="*/ 1283495 w 1283495"/>
                  <a:gd name="connsiteY2" fmla="*/ 839802 h 922671"/>
                  <a:gd name="connsiteX3" fmla="*/ 307182 w 1283495"/>
                  <a:gd name="connsiteY3" fmla="*/ 916001 h 922671"/>
                  <a:gd name="connsiteX4" fmla="*/ 0 w 1283495"/>
                  <a:gd name="connsiteY4" fmla="*/ 576263 h 922671"/>
                  <a:gd name="connsiteX0" fmla="*/ 0 w 1283495"/>
                  <a:gd name="connsiteY0" fmla="*/ 576263 h 921584"/>
                  <a:gd name="connsiteX1" fmla="*/ 1173957 w 1283495"/>
                  <a:gd name="connsiteY1" fmla="*/ 0 h 921584"/>
                  <a:gd name="connsiteX2" fmla="*/ 1283495 w 1283495"/>
                  <a:gd name="connsiteY2" fmla="*/ 839802 h 921584"/>
                  <a:gd name="connsiteX3" fmla="*/ 290513 w 1283495"/>
                  <a:gd name="connsiteY3" fmla="*/ 913620 h 921584"/>
                  <a:gd name="connsiteX4" fmla="*/ 0 w 1283495"/>
                  <a:gd name="connsiteY4" fmla="*/ 576263 h 921584"/>
                  <a:gd name="connsiteX0" fmla="*/ 0 w 1293020"/>
                  <a:gd name="connsiteY0" fmla="*/ 576263 h 921584"/>
                  <a:gd name="connsiteX1" fmla="*/ 1183482 w 1293020"/>
                  <a:gd name="connsiteY1" fmla="*/ 0 h 921584"/>
                  <a:gd name="connsiteX2" fmla="*/ 1293020 w 1293020"/>
                  <a:gd name="connsiteY2" fmla="*/ 839802 h 921584"/>
                  <a:gd name="connsiteX3" fmla="*/ 300038 w 1293020"/>
                  <a:gd name="connsiteY3" fmla="*/ 913620 h 921584"/>
                  <a:gd name="connsiteX4" fmla="*/ 0 w 1293020"/>
                  <a:gd name="connsiteY4" fmla="*/ 576263 h 921584"/>
                  <a:gd name="connsiteX0" fmla="*/ 0 w 1213754"/>
                  <a:gd name="connsiteY0" fmla="*/ 576263 h 913620"/>
                  <a:gd name="connsiteX1" fmla="*/ 1183482 w 1213754"/>
                  <a:gd name="connsiteY1" fmla="*/ 0 h 913620"/>
                  <a:gd name="connsiteX2" fmla="*/ 1157289 w 1213754"/>
                  <a:gd name="connsiteY2" fmla="*/ 706452 h 913620"/>
                  <a:gd name="connsiteX3" fmla="*/ 300038 w 1213754"/>
                  <a:gd name="connsiteY3" fmla="*/ 913620 h 913620"/>
                  <a:gd name="connsiteX4" fmla="*/ 0 w 1213754"/>
                  <a:gd name="connsiteY4" fmla="*/ 576263 h 913620"/>
                  <a:gd name="connsiteX0" fmla="*/ 0 w 1233228"/>
                  <a:gd name="connsiteY0" fmla="*/ 576263 h 913620"/>
                  <a:gd name="connsiteX1" fmla="*/ 1183482 w 1233228"/>
                  <a:gd name="connsiteY1" fmla="*/ 0 h 913620"/>
                  <a:gd name="connsiteX2" fmla="*/ 1157289 w 1233228"/>
                  <a:gd name="connsiteY2" fmla="*/ 706452 h 913620"/>
                  <a:gd name="connsiteX3" fmla="*/ 300038 w 1233228"/>
                  <a:gd name="connsiteY3" fmla="*/ 913620 h 913620"/>
                  <a:gd name="connsiteX4" fmla="*/ 0 w 1233228"/>
                  <a:gd name="connsiteY4" fmla="*/ 576263 h 913620"/>
                  <a:gd name="connsiteX0" fmla="*/ 0 w 1233228"/>
                  <a:gd name="connsiteY0" fmla="*/ 576263 h 914977"/>
                  <a:gd name="connsiteX1" fmla="*/ 1183482 w 1233228"/>
                  <a:gd name="connsiteY1" fmla="*/ 0 h 914977"/>
                  <a:gd name="connsiteX2" fmla="*/ 1157289 w 1233228"/>
                  <a:gd name="connsiteY2" fmla="*/ 706452 h 914977"/>
                  <a:gd name="connsiteX3" fmla="*/ 300038 w 1233228"/>
                  <a:gd name="connsiteY3" fmla="*/ 913620 h 914977"/>
                  <a:gd name="connsiteX4" fmla="*/ 0 w 1233228"/>
                  <a:gd name="connsiteY4" fmla="*/ 576263 h 91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3228" h="914977">
                    <a:moveTo>
                      <a:pt x="0" y="576263"/>
                    </a:moveTo>
                    <a:cubicBezTo>
                      <a:pt x="398462" y="769937"/>
                      <a:pt x="1158876" y="592139"/>
                      <a:pt x="1183482" y="0"/>
                    </a:cubicBezTo>
                    <a:cubicBezTo>
                      <a:pt x="1287463" y="278347"/>
                      <a:pt x="1203327" y="601937"/>
                      <a:pt x="1157289" y="706452"/>
                    </a:cubicBezTo>
                    <a:cubicBezTo>
                      <a:pt x="703263" y="998552"/>
                      <a:pt x="673101" y="890602"/>
                      <a:pt x="300038" y="913620"/>
                    </a:cubicBezTo>
                    <a:lnTo>
                      <a:pt x="0" y="576263"/>
                    </a:lnTo>
                    <a:close/>
                  </a:path>
                </a:pathLst>
              </a:custGeom>
              <a:solidFill>
                <a:srgbClr val="F8B56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1" name="Group 3020">
                <a:extLst>
                  <a:ext uri="{FF2B5EF4-FFF2-40B4-BE49-F238E27FC236}">
                    <a16:creationId xmlns:a16="http://schemas.microsoft.com/office/drawing/2014/main" id="{D09DB514-4D7D-1092-3675-46F13AD82C8F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145073" y="8385200"/>
                <a:ext cx="1337108" cy="720461"/>
                <a:chOff x="12145073" y="8385200"/>
                <a:chExt cx="1337108" cy="720461"/>
              </a:xfrm>
            </p:grpSpPr>
            <p:sp>
              <p:nvSpPr>
                <p:cNvPr id="3002" name="Rectangle 3001">
                  <a:extLst>
                    <a:ext uri="{FF2B5EF4-FFF2-40B4-BE49-F238E27FC236}">
                      <a16:creationId xmlns:a16="http://schemas.microsoft.com/office/drawing/2014/main" id="{3C8B97B9-965E-B317-9551-250E89C35B2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319400" y="8605836"/>
                  <a:ext cx="735797" cy="325869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5797" h="325869">
                      <a:moveTo>
                        <a:pt x="20238" y="223838"/>
                      </a:moveTo>
                      <a:cubicBezTo>
                        <a:pt x="327421" y="285750"/>
                        <a:pt x="584595" y="183356"/>
                        <a:pt x="691750" y="0"/>
                      </a:cubicBezTo>
                      <a:cubicBezTo>
                        <a:pt x="721913" y="10320"/>
                        <a:pt x="744930" y="53976"/>
                        <a:pt x="732231" y="102395"/>
                      </a:cubicBezTo>
                      <a:cubicBezTo>
                        <a:pt x="510775" y="315119"/>
                        <a:pt x="489343" y="342107"/>
                        <a:pt x="32144" y="319088"/>
                      </a:cubicBezTo>
                      <a:cubicBezTo>
                        <a:pt x="-21830" y="275432"/>
                        <a:pt x="5157" y="224632"/>
                        <a:pt x="20238" y="223838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3" name="Rectangle 3001">
                  <a:extLst>
                    <a:ext uri="{FF2B5EF4-FFF2-40B4-BE49-F238E27FC236}">
                      <a16:creationId xmlns:a16="http://schemas.microsoft.com/office/drawing/2014/main" id="{82C03527-AA6E-1A4C-D7C4-8E470236FFC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151959" y="8389319"/>
                  <a:ext cx="1190407" cy="716342"/>
                </a:xfrm>
                <a:custGeom>
                  <a:avLst/>
                  <a:gdLst>
                    <a:gd name="connsiteX0" fmla="*/ 0 w 252413"/>
                    <a:gd name="connsiteY0" fmla="*/ 0 h 207169"/>
                    <a:gd name="connsiteX1" fmla="*/ 252413 w 252413"/>
                    <a:gd name="connsiteY1" fmla="*/ 0 h 207169"/>
                    <a:gd name="connsiteX2" fmla="*/ 252413 w 252413"/>
                    <a:gd name="connsiteY2" fmla="*/ 207169 h 207169"/>
                    <a:gd name="connsiteX3" fmla="*/ 0 w 252413"/>
                    <a:gd name="connsiteY3" fmla="*/ 207169 h 207169"/>
                    <a:gd name="connsiteX4" fmla="*/ 0 w 252413"/>
                    <a:gd name="connsiteY4" fmla="*/ 0 h 207169"/>
                    <a:gd name="connsiteX0" fmla="*/ 0 w 697706"/>
                    <a:gd name="connsiteY0" fmla="*/ 0 h 214313"/>
                    <a:gd name="connsiteX1" fmla="*/ 697706 w 697706"/>
                    <a:gd name="connsiteY1" fmla="*/ 7144 h 214313"/>
                    <a:gd name="connsiteX2" fmla="*/ 697706 w 697706"/>
                    <a:gd name="connsiteY2" fmla="*/ 214313 h 214313"/>
                    <a:gd name="connsiteX3" fmla="*/ 445293 w 697706"/>
                    <a:gd name="connsiteY3" fmla="*/ 214313 h 214313"/>
                    <a:gd name="connsiteX4" fmla="*/ 0 w 697706"/>
                    <a:gd name="connsiteY4" fmla="*/ 0 h 214313"/>
                    <a:gd name="connsiteX0" fmla="*/ 0 w 697706"/>
                    <a:gd name="connsiteY0" fmla="*/ 214313 h 428626"/>
                    <a:gd name="connsiteX1" fmla="*/ 678656 w 697706"/>
                    <a:gd name="connsiteY1" fmla="*/ 0 h 428626"/>
                    <a:gd name="connsiteX2" fmla="*/ 697706 w 697706"/>
                    <a:gd name="connsiteY2" fmla="*/ 428626 h 428626"/>
                    <a:gd name="connsiteX3" fmla="*/ 445293 w 697706"/>
                    <a:gd name="connsiteY3" fmla="*/ 428626 h 428626"/>
                    <a:gd name="connsiteX4" fmla="*/ 0 w 697706"/>
                    <a:gd name="connsiteY4" fmla="*/ 214313 h 428626"/>
                    <a:gd name="connsiteX0" fmla="*/ 0 w 711993"/>
                    <a:gd name="connsiteY0" fmla="*/ 214313 h 428626"/>
                    <a:gd name="connsiteX1" fmla="*/ 678656 w 711993"/>
                    <a:gd name="connsiteY1" fmla="*/ 0 h 428626"/>
                    <a:gd name="connsiteX2" fmla="*/ 711993 w 711993"/>
                    <a:gd name="connsiteY2" fmla="*/ 92870 h 428626"/>
                    <a:gd name="connsiteX3" fmla="*/ 445293 w 711993"/>
                    <a:gd name="connsiteY3" fmla="*/ 428626 h 428626"/>
                    <a:gd name="connsiteX4" fmla="*/ 0 w 711993"/>
                    <a:gd name="connsiteY4" fmla="*/ 214313 h 428626"/>
                    <a:gd name="connsiteX0" fmla="*/ 0 w 711993"/>
                    <a:gd name="connsiteY0" fmla="*/ 214313 h 309563"/>
                    <a:gd name="connsiteX1" fmla="*/ 678656 w 711993"/>
                    <a:gd name="connsiteY1" fmla="*/ 0 h 309563"/>
                    <a:gd name="connsiteX2" fmla="*/ 711993 w 711993"/>
                    <a:gd name="connsiteY2" fmla="*/ 92870 h 309563"/>
                    <a:gd name="connsiteX3" fmla="*/ 11906 w 711993"/>
                    <a:gd name="connsiteY3" fmla="*/ 309563 h 309563"/>
                    <a:gd name="connsiteX4" fmla="*/ 0 w 711993"/>
                    <a:gd name="connsiteY4" fmla="*/ 214313 h 309563"/>
                    <a:gd name="connsiteX0" fmla="*/ 0 w 711993"/>
                    <a:gd name="connsiteY0" fmla="*/ 214313 h 321459"/>
                    <a:gd name="connsiteX1" fmla="*/ 678656 w 711993"/>
                    <a:gd name="connsiteY1" fmla="*/ 0 h 321459"/>
                    <a:gd name="connsiteX2" fmla="*/ 711993 w 711993"/>
                    <a:gd name="connsiteY2" fmla="*/ 92870 h 321459"/>
                    <a:gd name="connsiteX3" fmla="*/ 11906 w 711993"/>
                    <a:gd name="connsiteY3" fmla="*/ 309563 h 321459"/>
                    <a:gd name="connsiteX4" fmla="*/ 0 w 711993"/>
                    <a:gd name="connsiteY4" fmla="*/ 214313 h 321459"/>
                    <a:gd name="connsiteX0" fmla="*/ 0 w 711993"/>
                    <a:gd name="connsiteY0" fmla="*/ 214313 h 332454"/>
                    <a:gd name="connsiteX1" fmla="*/ 678656 w 711993"/>
                    <a:gd name="connsiteY1" fmla="*/ 0 h 332454"/>
                    <a:gd name="connsiteX2" fmla="*/ 711993 w 711993"/>
                    <a:gd name="connsiteY2" fmla="*/ 92870 h 332454"/>
                    <a:gd name="connsiteX3" fmla="*/ 11906 w 711993"/>
                    <a:gd name="connsiteY3" fmla="*/ 309563 h 332454"/>
                    <a:gd name="connsiteX4" fmla="*/ 0 w 711993"/>
                    <a:gd name="connsiteY4" fmla="*/ 214313 h 332454"/>
                    <a:gd name="connsiteX0" fmla="*/ 0 w 711993"/>
                    <a:gd name="connsiteY0" fmla="*/ 214313 h 313798"/>
                    <a:gd name="connsiteX1" fmla="*/ 678656 w 711993"/>
                    <a:gd name="connsiteY1" fmla="*/ 0 h 313798"/>
                    <a:gd name="connsiteX2" fmla="*/ 711993 w 711993"/>
                    <a:gd name="connsiteY2" fmla="*/ 92870 h 313798"/>
                    <a:gd name="connsiteX3" fmla="*/ 11906 w 711993"/>
                    <a:gd name="connsiteY3" fmla="*/ 309563 h 313798"/>
                    <a:gd name="connsiteX4" fmla="*/ 0 w 711993"/>
                    <a:gd name="connsiteY4" fmla="*/ 214313 h 313798"/>
                    <a:gd name="connsiteX0" fmla="*/ 19776 w 731769"/>
                    <a:gd name="connsiteY0" fmla="*/ 214313 h 313798"/>
                    <a:gd name="connsiteX1" fmla="*/ 698432 w 731769"/>
                    <a:gd name="connsiteY1" fmla="*/ 0 h 313798"/>
                    <a:gd name="connsiteX2" fmla="*/ 731769 w 731769"/>
                    <a:gd name="connsiteY2" fmla="*/ 92870 h 313798"/>
                    <a:gd name="connsiteX3" fmla="*/ 31682 w 731769"/>
                    <a:gd name="connsiteY3" fmla="*/ 309563 h 313798"/>
                    <a:gd name="connsiteX4" fmla="*/ 19776 w 731769"/>
                    <a:gd name="connsiteY4" fmla="*/ 214313 h 313798"/>
                    <a:gd name="connsiteX0" fmla="*/ 25188 w 737181"/>
                    <a:gd name="connsiteY0" fmla="*/ 214313 h 313798"/>
                    <a:gd name="connsiteX1" fmla="*/ 703844 w 737181"/>
                    <a:gd name="connsiteY1" fmla="*/ 0 h 313798"/>
                    <a:gd name="connsiteX2" fmla="*/ 737181 w 737181"/>
                    <a:gd name="connsiteY2" fmla="*/ 92870 h 313798"/>
                    <a:gd name="connsiteX3" fmla="*/ 37094 w 737181"/>
                    <a:gd name="connsiteY3" fmla="*/ 309563 h 313798"/>
                    <a:gd name="connsiteX4" fmla="*/ 25188 w 73718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14313 h 313798"/>
                    <a:gd name="connsiteX1" fmla="*/ 698894 w 732231"/>
                    <a:gd name="connsiteY1" fmla="*/ 0 h 313798"/>
                    <a:gd name="connsiteX2" fmla="*/ 732231 w 732231"/>
                    <a:gd name="connsiteY2" fmla="*/ 92870 h 313798"/>
                    <a:gd name="connsiteX3" fmla="*/ 32144 w 732231"/>
                    <a:gd name="connsiteY3" fmla="*/ 309563 h 313798"/>
                    <a:gd name="connsiteX4" fmla="*/ 20238 w 732231"/>
                    <a:gd name="connsiteY4" fmla="*/ 214313 h 313798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2231"/>
                    <a:gd name="connsiteY0" fmla="*/ 223838 h 323323"/>
                    <a:gd name="connsiteX1" fmla="*/ 691750 w 732231"/>
                    <a:gd name="connsiteY1" fmla="*/ 0 h 323323"/>
                    <a:gd name="connsiteX2" fmla="*/ 732231 w 732231"/>
                    <a:gd name="connsiteY2" fmla="*/ 102395 h 323323"/>
                    <a:gd name="connsiteX3" fmla="*/ 32144 w 732231"/>
                    <a:gd name="connsiteY3" fmla="*/ 319088 h 323323"/>
                    <a:gd name="connsiteX4" fmla="*/ 20238 w 732231"/>
                    <a:gd name="connsiteY4" fmla="*/ 223838 h 323323"/>
                    <a:gd name="connsiteX0" fmla="*/ 20238 w 734703"/>
                    <a:gd name="connsiteY0" fmla="*/ 223838 h 323323"/>
                    <a:gd name="connsiteX1" fmla="*/ 691750 w 734703"/>
                    <a:gd name="connsiteY1" fmla="*/ 0 h 323323"/>
                    <a:gd name="connsiteX2" fmla="*/ 732231 w 734703"/>
                    <a:gd name="connsiteY2" fmla="*/ 102395 h 323323"/>
                    <a:gd name="connsiteX3" fmla="*/ 32144 w 734703"/>
                    <a:gd name="connsiteY3" fmla="*/ 319088 h 323323"/>
                    <a:gd name="connsiteX4" fmla="*/ 20238 w 734703"/>
                    <a:gd name="connsiteY4" fmla="*/ 223838 h 323323"/>
                    <a:gd name="connsiteX0" fmla="*/ 20238 w 735797"/>
                    <a:gd name="connsiteY0" fmla="*/ 223838 h 323323"/>
                    <a:gd name="connsiteX1" fmla="*/ 691750 w 735797"/>
                    <a:gd name="connsiteY1" fmla="*/ 0 h 323323"/>
                    <a:gd name="connsiteX2" fmla="*/ 732231 w 735797"/>
                    <a:gd name="connsiteY2" fmla="*/ 102395 h 323323"/>
                    <a:gd name="connsiteX3" fmla="*/ 32144 w 735797"/>
                    <a:gd name="connsiteY3" fmla="*/ 319088 h 323323"/>
                    <a:gd name="connsiteX4" fmla="*/ 20238 w 735797"/>
                    <a:gd name="connsiteY4" fmla="*/ 223838 h 323323"/>
                    <a:gd name="connsiteX0" fmla="*/ 20238 w 735797"/>
                    <a:gd name="connsiteY0" fmla="*/ 223838 h 325869"/>
                    <a:gd name="connsiteX1" fmla="*/ 691750 w 735797"/>
                    <a:gd name="connsiteY1" fmla="*/ 0 h 325869"/>
                    <a:gd name="connsiteX2" fmla="*/ 732231 w 735797"/>
                    <a:gd name="connsiteY2" fmla="*/ 102395 h 325869"/>
                    <a:gd name="connsiteX3" fmla="*/ 32144 w 735797"/>
                    <a:gd name="connsiteY3" fmla="*/ 319088 h 325869"/>
                    <a:gd name="connsiteX4" fmla="*/ 20238 w 735797"/>
                    <a:gd name="connsiteY4" fmla="*/ 223838 h 325869"/>
                    <a:gd name="connsiteX0" fmla="*/ 319930 w 1035489"/>
                    <a:gd name="connsiteY0" fmla="*/ 223838 h 292871"/>
                    <a:gd name="connsiteX1" fmla="*/ 991442 w 1035489"/>
                    <a:gd name="connsiteY1" fmla="*/ 0 h 292871"/>
                    <a:gd name="connsiteX2" fmla="*/ 1031923 w 1035489"/>
                    <a:gd name="connsiteY2" fmla="*/ 102395 h 292871"/>
                    <a:gd name="connsiteX3" fmla="*/ 5605 w 1035489"/>
                    <a:gd name="connsiteY3" fmla="*/ 280988 h 292871"/>
                    <a:gd name="connsiteX4" fmla="*/ 319930 w 1035489"/>
                    <a:gd name="connsiteY4" fmla="*/ 223838 h 292871"/>
                    <a:gd name="connsiteX0" fmla="*/ 73455 w 1046189"/>
                    <a:gd name="connsiteY0" fmla="*/ 195263 h 292871"/>
                    <a:gd name="connsiteX1" fmla="*/ 1002142 w 1046189"/>
                    <a:gd name="connsiteY1" fmla="*/ 0 h 292871"/>
                    <a:gd name="connsiteX2" fmla="*/ 1042623 w 1046189"/>
                    <a:gd name="connsiteY2" fmla="*/ 102395 h 292871"/>
                    <a:gd name="connsiteX3" fmla="*/ 16305 w 1046189"/>
                    <a:gd name="connsiteY3" fmla="*/ 280988 h 292871"/>
                    <a:gd name="connsiteX4" fmla="*/ 73455 w 1046189"/>
                    <a:gd name="connsiteY4" fmla="*/ 195263 h 292871"/>
                    <a:gd name="connsiteX0" fmla="*/ 73455 w 1100315"/>
                    <a:gd name="connsiteY0" fmla="*/ 561975 h 659583"/>
                    <a:gd name="connsiteX1" fmla="*/ 1092629 w 1100315"/>
                    <a:gd name="connsiteY1" fmla="*/ 0 h 659583"/>
                    <a:gd name="connsiteX2" fmla="*/ 1042623 w 1100315"/>
                    <a:gd name="connsiteY2" fmla="*/ 469107 h 659583"/>
                    <a:gd name="connsiteX3" fmla="*/ 16305 w 1100315"/>
                    <a:gd name="connsiteY3" fmla="*/ 647700 h 659583"/>
                    <a:gd name="connsiteX4" fmla="*/ 73455 w 1100315"/>
                    <a:gd name="connsiteY4" fmla="*/ 561975 h 659583"/>
                    <a:gd name="connsiteX0" fmla="*/ 73455 w 1175248"/>
                    <a:gd name="connsiteY0" fmla="*/ 561975 h 648624"/>
                    <a:gd name="connsiteX1" fmla="*/ 1092629 w 1175248"/>
                    <a:gd name="connsiteY1" fmla="*/ 0 h 648624"/>
                    <a:gd name="connsiteX2" fmla="*/ 1173591 w 1175248"/>
                    <a:gd name="connsiteY2" fmla="*/ 45244 h 648624"/>
                    <a:gd name="connsiteX3" fmla="*/ 16305 w 1175248"/>
                    <a:gd name="connsiteY3" fmla="*/ 647700 h 648624"/>
                    <a:gd name="connsiteX4" fmla="*/ 73455 w 1175248"/>
                    <a:gd name="connsiteY4" fmla="*/ 561975 h 648624"/>
                    <a:gd name="connsiteX0" fmla="*/ 73455 w 1175303"/>
                    <a:gd name="connsiteY0" fmla="*/ 552450 h 639099"/>
                    <a:gd name="connsiteX1" fmla="*/ 1095010 w 1175303"/>
                    <a:gd name="connsiteY1" fmla="*/ 0 h 639099"/>
                    <a:gd name="connsiteX2" fmla="*/ 1173591 w 1175303"/>
                    <a:gd name="connsiteY2" fmla="*/ 35719 h 639099"/>
                    <a:gd name="connsiteX3" fmla="*/ 16305 w 1175303"/>
                    <a:gd name="connsiteY3" fmla="*/ 638175 h 639099"/>
                    <a:gd name="connsiteX4" fmla="*/ 73455 w 1175303"/>
                    <a:gd name="connsiteY4" fmla="*/ 552450 h 639099"/>
                    <a:gd name="connsiteX0" fmla="*/ 82905 w 1184753"/>
                    <a:gd name="connsiteY0" fmla="*/ 552450 h 639099"/>
                    <a:gd name="connsiteX1" fmla="*/ 1104460 w 1184753"/>
                    <a:gd name="connsiteY1" fmla="*/ 0 h 639099"/>
                    <a:gd name="connsiteX2" fmla="*/ 1183041 w 1184753"/>
                    <a:gd name="connsiteY2" fmla="*/ 35719 h 639099"/>
                    <a:gd name="connsiteX3" fmla="*/ 25755 w 1184753"/>
                    <a:gd name="connsiteY3" fmla="*/ 638175 h 639099"/>
                    <a:gd name="connsiteX4" fmla="*/ 82905 w 1184753"/>
                    <a:gd name="connsiteY4" fmla="*/ 552450 h 639099"/>
                    <a:gd name="connsiteX0" fmla="*/ 82905 w 1184753"/>
                    <a:gd name="connsiteY0" fmla="*/ 552450 h 690205"/>
                    <a:gd name="connsiteX1" fmla="*/ 1104460 w 1184753"/>
                    <a:gd name="connsiteY1" fmla="*/ 0 h 690205"/>
                    <a:gd name="connsiteX2" fmla="*/ 1183041 w 1184753"/>
                    <a:gd name="connsiteY2" fmla="*/ 35719 h 690205"/>
                    <a:gd name="connsiteX3" fmla="*/ 25755 w 1184753"/>
                    <a:gd name="connsiteY3" fmla="*/ 638175 h 690205"/>
                    <a:gd name="connsiteX4" fmla="*/ 82905 w 1184753"/>
                    <a:gd name="connsiteY4" fmla="*/ 552450 h 690205"/>
                    <a:gd name="connsiteX0" fmla="*/ 82905 w 1184753"/>
                    <a:gd name="connsiteY0" fmla="*/ 552450 h 710378"/>
                    <a:gd name="connsiteX1" fmla="*/ 1104460 w 1184753"/>
                    <a:gd name="connsiteY1" fmla="*/ 0 h 710378"/>
                    <a:gd name="connsiteX2" fmla="*/ 1183041 w 1184753"/>
                    <a:gd name="connsiteY2" fmla="*/ 35719 h 710378"/>
                    <a:gd name="connsiteX3" fmla="*/ 25755 w 1184753"/>
                    <a:gd name="connsiteY3" fmla="*/ 638175 h 710378"/>
                    <a:gd name="connsiteX4" fmla="*/ 82905 w 1184753"/>
                    <a:gd name="connsiteY4" fmla="*/ 552450 h 710378"/>
                    <a:gd name="connsiteX0" fmla="*/ 82905 w 1184753"/>
                    <a:gd name="connsiteY0" fmla="*/ 552450 h 696449"/>
                    <a:gd name="connsiteX1" fmla="*/ 1104460 w 1184753"/>
                    <a:gd name="connsiteY1" fmla="*/ 0 h 696449"/>
                    <a:gd name="connsiteX2" fmla="*/ 1183041 w 1184753"/>
                    <a:gd name="connsiteY2" fmla="*/ 35719 h 696449"/>
                    <a:gd name="connsiteX3" fmla="*/ 25755 w 1184753"/>
                    <a:gd name="connsiteY3" fmla="*/ 638175 h 696449"/>
                    <a:gd name="connsiteX4" fmla="*/ 82905 w 1184753"/>
                    <a:gd name="connsiteY4" fmla="*/ 552450 h 696449"/>
                    <a:gd name="connsiteX0" fmla="*/ 82905 w 1186797"/>
                    <a:gd name="connsiteY0" fmla="*/ 552450 h 699814"/>
                    <a:gd name="connsiteX1" fmla="*/ 1104460 w 1186797"/>
                    <a:gd name="connsiteY1" fmla="*/ 0 h 699814"/>
                    <a:gd name="connsiteX2" fmla="*/ 1183041 w 1186797"/>
                    <a:gd name="connsiteY2" fmla="*/ 35719 h 699814"/>
                    <a:gd name="connsiteX3" fmla="*/ 25755 w 1186797"/>
                    <a:gd name="connsiteY3" fmla="*/ 638175 h 699814"/>
                    <a:gd name="connsiteX4" fmla="*/ 82905 w 1186797"/>
                    <a:gd name="connsiteY4" fmla="*/ 552450 h 699814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86797"/>
                    <a:gd name="connsiteY0" fmla="*/ 564181 h 711545"/>
                    <a:gd name="connsiteX1" fmla="*/ 1104460 w 1186797"/>
                    <a:gd name="connsiteY1" fmla="*/ 11731 h 711545"/>
                    <a:gd name="connsiteX2" fmla="*/ 1183041 w 1186797"/>
                    <a:gd name="connsiteY2" fmla="*/ 47450 h 711545"/>
                    <a:gd name="connsiteX3" fmla="*/ 25755 w 1186797"/>
                    <a:gd name="connsiteY3" fmla="*/ 649906 h 711545"/>
                    <a:gd name="connsiteX4" fmla="*/ 82905 w 118679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3907"/>
                    <a:gd name="connsiteY0" fmla="*/ 564181 h 711545"/>
                    <a:gd name="connsiteX1" fmla="*/ 1104460 w 1193907"/>
                    <a:gd name="connsiteY1" fmla="*/ 11731 h 711545"/>
                    <a:gd name="connsiteX2" fmla="*/ 1190185 w 1193907"/>
                    <a:gd name="connsiteY2" fmla="*/ 47450 h 711545"/>
                    <a:gd name="connsiteX3" fmla="*/ 25755 w 1193907"/>
                    <a:gd name="connsiteY3" fmla="*/ 649906 h 711545"/>
                    <a:gd name="connsiteX4" fmla="*/ 82905 w 1193907"/>
                    <a:gd name="connsiteY4" fmla="*/ 564181 h 711545"/>
                    <a:gd name="connsiteX0" fmla="*/ 82905 w 1190407"/>
                    <a:gd name="connsiteY0" fmla="*/ 564181 h 716342"/>
                    <a:gd name="connsiteX1" fmla="*/ 1104460 w 1190407"/>
                    <a:gd name="connsiteY1" fmla="*/ 11731 h 716342"/>
                    <a:gd name="connsiteX2" fmla="*/ 1190185 w 1190407"/>
                    <a:gd name="connsiteY2" fmla="*/ 47450 h 716342"/>
                    <a:gd name="connsiteX3" fmla="*/ 25755 w 1190407"/>
                    <a:gd name="connsiteY3" fmla="*/ 649906 h 716342"/>
                    <a:gd name="connsiteX4" fmla="*/ 82905 w 1190407"/>
                    <a:gd name="connsiteY4" fmla="*/ 564181 h 716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0407" h="716342">
                      <a:moveTo>
                        <a:pt x="82905" y="564181"/>
                      </a:moveTo>
                      <a:cubicBezTo>
                        <a:pt x="559157" y="747536"/>
                        <a:pt x="1099697" y="459405"/>
                        <a:pt x="1104460" y="11731"/>
                      </a:cubicBezTo>
                      <a:cubicBezTo>
                        <a:pt x="1125098" y="-11287"/>
                        <a:pt x="1190978" y="-969"/>
                        <a:pt x="1190185" y="47450"/>
                      </a:cubicBezTo>
                      <a:cubicBezTo>
                        <a:pt x="1204473" y="586405"/>
                        <a:pt x="528198" y="849137"/>
                        <a:pt x="25755" y="649906"/>
                      </a:cubicBezTo>
                      <a:cubicBezTo>
                        <a:pt x="-28219" y="606250"/>
                        <a:pt x="8292" y="534019"/>
                        <a:pt x="82905" y="564181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5" name="Rectangle 3004">
                  <a:extLst>
                    <a:ext uri="{FF2B5EF4-FFF2-40B4-BE49-F238E27FC236}">
                      <a16:creationId xmlns:a16="http://schemas.microsoft.com/office/drawing/2014/main" id="{64929D66-3D79-2222-EFCD-9C0539F99F3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84919" y="8820558"/>
                  <a:ext cx="307181" cy="185738"/>
                </a:xfrm>
                <a:custGeom>
                  <a:avLst/>
                  <a:gdLst>
                    <a:gd name="connsiteX0" fmla="*/ 0 w 278606"/>
                    <a:gd name="connsiteY0" fmla="*/ 0 h 135732"/>
                    <a:gd name="connsiteX1" fmla="*/ 278606 w 278606"/>
                    <a:gd name="connsiteY1" fmla="*/ 0 h 135732"/>
                    <a:gd name="connsiteX2" fmla="*/ 278606 w 278606"/>
                    <a:gd name="connsiteY2" fmla="*/ 135732 h 135732"/>
                    <a:gd name="connsiteX3" fmla="*/ 0 w 278606"/>
                    <a:gd name="connsiteY3" fmla="*/ 135732 h 135732"/>
                    <a:gd name="connsiteX4" fmla="*/ 0 w 278606"/>
                    <a:gd name="connsiteY4" fmla="*/ 0 h 135732"/>
                    <a:gd name="connsiteX0" fmla="*/ 0 w 278606"/>
                    <a:gd name="connsiteY0" fmla="*/ 0 h 150019"/>
                    <a:gd name="connsiteX1" fmla="*/ 278606 w 278606"/>
                    <a:gd name="connsiteY1" fmla="*/ 0 h 150019"/>
                    <a:gd name="connsiteX2" fmla="*/ 278606 w 278606"/>
                    <a:gd name="connsiteY2" fmla="*/ 135732 h 150019"/>
                    <a:gd name="connsiteX3" fmla="*/ 54769 w 278606"/>
                    <a:gd name="connsiteY3" fmla="*/ 150019 h 150019"/>
                    <a:gd name="connsiteX4" fmla="*/ 0 w 278606"/>
                    <a:gd name="connsiteY4" fmla="*/ 0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3343 h 150019"/>
                    <a:gd name="connsiteX1" fmla="*/ 250031 w 250031"/>
                    <a:gd name="connsiteY1" fmla="*/ 0 h 150019"/>
                    <a:gd name="connsiteX2" fmla="*/ 250031 w 250031"/>
                    <a:gd name="connsiteY2" fmla="*/ 135732 h 150019"/>
                    <a:gd name="connsiteX3" fmla="*/ 26194 w 250031"/>
                    <a:gd name="connsiteY3" fmla="*/ 150019 h 150019"/>
                    <a:gd name="connsiteX4" fmla="*/ 0 w 250031"/>
                    <a:gd name="connsiteY4" fmla="*/ 83343 h 150019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0031"/>
                    <a:gd name="connsiteY0" fmla="*/ 80962 h 147638"/>
                    <a:gd name="connsiteX1" fmla="*/ 200025 w 250031"/>
                    <a:gd name="connsiteY1" fmla="*/ 0 h 147638"/>
                    <a:gd name="connsiteX2" fmla="*/ 250031 w 250031"/>
                    <a:gd name="connsiteY2" fmla="*/ 133351 h 147638"/>
                    <a:gd name="connsiteX3" fmla="*/ 26194 w 250031"/>
                    <a:gd name="connsiteY3" fmla="*/ 147638 h 147638"/>
                    <a:gd name="connsiteX4" fmla="*/ 0 w 250031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52412"/>
                    <a:gd name="connsiteY0" fmla="*/ 80962 h 147638"/>
                    <a:gd name="connsiteX1" fmla="*/ 200025 w 252412"/>
                    <a:gd name="connsiteY1" fmla="*/ 0 h 147638"/>
                    <a:gd name="connsiteX2" fmla="*/ 252412 w 252412"/>
                    <a:gd name="connsiteY2" fmla="*/ 88108 h 147638"/>
                    <a:gd name="connsiteX3" fmla="*/ 26194 w 252412"/>
                    <a:gd name="connsiteY3" fmla="*/ 147638 h 147638"/>
                    <a:gd name="connsiteX4" fmla="*/ 0 w 252412"/>
                    <a:gd name="connsiteY4" fmla="*/ 80962 h 147638"/>
                    <a:gd name="connsiteX0" fmla="*/ 0 w 278606"/>
                    <a:gd name="connsiteY0" fmla="*/ 80962 h 147638"/>
                    <a:gd name="connsiteX1" fmla="*/ 200025 w 278606"/>
                    <a:gd name="connsiteY1" fmla="*/ 0 h 147638"/>
                    <a:gd name="connsiteX2" fmla="*/ 278606 w 278606"/>
                    <a:gd name="connsiteY2" fmla="*/ 64296 h 147638"/>
                    <a:gd name="connsiteX3" fmla="*/ 26194 w 278606"/>
                    <a:gd name="connsiteY3" fmla="*/ 147638 h 147638"/>
                    <a:gd name="connsiteX4" fmla="*/ 0 w 278606"/>
                    <a:gd name="connsiteY4" fmla="*/ 80962 h 147638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23813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278606"/>
                    <a:gd name="connsiteY0" fmla="*/ 80962 h 171450"/>
                    <a:gd name="connsiteX1" fmla="*/ 200025 w 278606"/>
                    <a:gd name="connsiteY1" fmla="*/ 0 h 171450"/>
                    <a:gd name="connsiteX2" fmla="*/ 278606 w 278606"/>
                    <a:gd name="connsiteY2" fmla="*/ 64296 h 171450"/>
                    <a:gd name="connsiteX3" fmla="*/ 14288 w 278606"/>
                    <a:gd name="connsiteY3" fmla="*/ 171450 h 171450"/>
                    <a:gd name="connsiteX4" fmla="*/ 0 w 278606"/>
                    <a:gd name="connsiteY4" fmla="*/ 80962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78581 h 171450"/>
                    <a:gd name="connsiteX1" fmla="*/ 226219 w 304800"/>
                    <a:gd name="connsiteY1" fmla="*/ 0 h 171450"/>
                    <a:gd name="connsiteX2" fmla="*/ 304800 w 304800"/>
                    <a:gd name="connsiteY2" fmla="*/ 64296 h 171450"/>
                    <a:gd name="connsiteX3" fmla="*/ 40482 w 304800"/>
                    <a:gd name="connsiteY3" fmla="*/ 171450 h 171450"/>
                    <a:gd name="connsiteX4" fmla="*/ 0 w 304800"/>
                    <a:gd name="connsiteY4" fmla="*/ 78581 h 171450"/>
                    <a:gd name="connsiteX0" fmla="*/ 0 w 304800"/>
                    <a:gd name="connsiteY0" fmla="*/ 92869 h 185738"/>
                    <a:gd name="connsiteX1" fmla="*/ 228600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4800"/>
                    <a:gd name="connsiteY0" fmla="*/ 92869 h 185738"/>
                    <a:gd name="connsiteX1" fmla="*/ 216694 w 304800"/>
                    <a:gd name="connsiteY1" fmla="*/ 0 h 185738"/>
                    <a:gd name="connsiteX2" fmla="*/ 304800 w 304800"/>
                    <a:gd name="connsiteY2" fmla="*/ 78584 h 185738"/>
                    <a:gd name="connsiteX3" fmla="*/ 40482 w 304800"/>
                    <a:gd name="connsiteY3" fmla="*/ 185738 h 185738"/>
                    <a:gd name="connsiteX4" fmla="*/ 0 w 304800"/>
                    <a:gd name="connsiteY4" fmla="*/ 92869 h 185738"/>
                    <a:gd name="connsiteX0" fmla="*/ 0 w 307181"/>
                    <a:gd name="connsiteY0" fmla="*/ 85725 h 185738"/>
                    <a:gd name="connsiteX1" fmla="*/ 219075 w 307181"/>
                    <a:gd name="connsiteY1" fmla="*/ 0 h 185738"/>
                    <a:gd name="connsiteX2" fmla="*/ 307181 w 307181"/>
                    <a:gd name="connsiteY2" fmla="*/ 78584 h 185738"/>
                    <a:gd name="connsiteX3" fmla="*/ 42863 w 307181"/>
                    <a:gd name="connsiteY3" fmla="*/ 185738 h 185738"/>
                    <a:gd name="connsiteX4" fmla="*/ 0 w 307181"/>
                    <a:gd name="connsiteY4" fmla="*/ 85725 h 185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181" h="185738">
                      <a:moveTo>
                        <a:pt x="0" y="85725"/>
                      </a:moveTo>
                      <a:cubicBezTo>
                        <a:pt x="75406" y="52387"/>
                        <a:pt x="143669" y="26194"/>
                        <a:pt x="219075" y="0"/>
                      </a:cubicBezTo>
                      <a:cubicBezTo>
                        <a:pt x="190500" y="75407"/>
                        <a:pt x="233362" y="81759"/>
                        <a:pt x="307181" y="78584"/>
                      </a:cubicBezTo>
                      <a:lnTo>
                        <a:pt x="42863" y="185738"/>
                      </a:lnTo>
                      <a:cubicBezTo>
                        <a:pt x="88901" y="132556"/>
                        <a:pt x="87313" y="98425"/>
                        <a:pt x="0" y="85725"/>
                      </a:cubicBezTo>
                      <a:close/>
                    </a:path>
                  </a:pathLst>
                </a:custGeom>
                <a:solidFill>
                  <a:srgbClr val="E3FA7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2897" name="Group 2896">
                  <a:extLst>
                    <a:ext uri="{FF2B5EF4-FFF2-40B4-BE49-F238E27FC236}">
                      <a16:creationId xmlns:a16="http://schemas.microsoft.com/office/drawing/2014/main" id="{65E03604-7FE9-34D6-703D-6FAB9ADE41E0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145073" y="8385200"/>
                  <a:ext cx="1337108" cy="681199"/>
                  <a:chOff x="12145073" y="8385200"/>
                  <a:chExt cx="1337108" cy="681199"/>
                </a:xfrm>
              </p:grpSpPr>
              <p:sp>
                <p:nvSpPr>
                  <p:cNvPr id="2884" name="Freeform: Shape 2883">
                    <a:extLst>
                      <a:ext uri="{FF2B5EF4-FFF2-40B4-BE49-F238E27FC236}">
                        <a16:creationId xmlns:a16="http://schemas.microsoft.com/office/drawing/2014/main" id="{D6FDE904-5AC2-36EC-208C-1A201DE16D8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53926" y="8627269"/>
                    <a:ext cx="635794" cy="21330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35794" h="213306">
                        <a:moveTo>
                          <a:pt x="0" y="197644"/>
                        </a:moveTo>
                        <a:cubicBezTo>
                          <a:pt x="92075" y="212726"/>
                          <a:pt x="436563" y="270670"/>
                          <a:pt x="635794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5" name="Freeform: Shape 2884">
                    <a:extLst>
                      <a:ext uri="{FF2B5EF4-FFF2-40B4-BE49-F238E27FC236}">
                        <a16:creationId xmlns:a16="http://schemas.microsoft.com/office/drawing/2014/main" id="{B36B87E9-C9B0-5815-F1A5-AE21380A6F7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89721" y="8605550"/>
                    <a:ext cx="64415" cy="11696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476250"/>
                      <a:gd name="connsiteY0" fmla="*/ 345282 h 346882"/>
                      <a:gd name="connsiteX1" fmla="*/ 476250 w 476250"/>
                      <a:gd name="connsiteY1" fmla="*/ 0 h 346882"/>
                      <a:gd name="connsiteX0" fmla="*/ 0 w 533670"/>
                      <a:gd name="connsiteY0" fmla="*/ 349632 h 350037"/>
                      <a:gd name="connsiteX1" fmla="*/ 476250 w 533670"/>
                      <a:gd name="connsiteY1" fmla="*/ 4350 h 350037"/>
                      <a:gd name="connsiteX0" fmla="*/ 14288 w 139024"/>
                      <a:gd name="connsiteY0" fmla="*/ 143960 h 144768"/>
                      <a:gd name="connsiteX1" fmla="*/ 0 w 139024"/>
                      <a:gd name="connsiteY1" fmla="*/ 8228 h 144768"/>
                      <a:gd name="connsiteX0" fmla="*/ 14288 w 127364"/>
                      <a:gd name="connsiteY0" fmla="*/ 146827 h 146827"/>
                      <a:gd name="connsiteX1" fmla="*/ 0 w 127364"/>
                      <a:gd name="connsiteY1" fmla="*/ 11095 h 146827"/>
                      <a:gd name="connsiteX0" fmla="*/ 14288 w 56257"/>
                      <a:gd name="connsiteY0" fmla="*/ 142402 h 142402"/>
                      <a:gd name="connsiteX1" fmla="*/ 0 w 56257"/>
                      <a:gd name="connsiteY1" fmla="*/ 6670 h 142402"/>
                      <a:gd name="connsiteX0" fmla="*/ 11907 w 55077"/>
                      <a:gd name="connsiteY0" fmla="*/ 146961 h 146961"/>
                      <a:gd name="connsiteX1" fmla="*/ 0 w 55077"/>
                      <a:gd name="connsiteY1" fmla="*/ 6467 h 146961"/>
                      <a:gd name="connsiteX0" fmla="*/ 14288 w 56257"/>
                      <a:gd name="connsiteY0" fmla="*/ 146961 h 146961"/>
                      <a:gd name="connsiteX1" fmla="*/ 0 w 56257"/>
                      <a:gd name="connsiteY1" fmla="*/ 6467 h 146961"/>
                      <a:gd name="connsiteX0" fmla="*/ 7144 w 52814"/>
                      <a:gd name="connsiteY0" fmla="*/ 146961 h 146961"/>
                      <a:gd name="connsiteX1" fmla="*/ 0 w 52814"/>
                      <a:gd name="connsiteY1" fmla="*/ 6467 h 146961"/>
                      <a:gd name="connsiteX0" fmla="*/ 7144 w 55648"/>
                      <a:gd name="connsiteY0" fmla="*/ 154462 h 154462"/>
                      <a:gd name="connsiteX1" fmla="*/ 0 w 55648"/>
                      <a:gd name="connsiteY1" fmla="*/ 13968 h 154462"/>
                      <a:gd name="connsiteX0" fmla="*/ 7144 w 41360"/>
                      <a:gd name="connsiteY0" fmla="*/ 154462 h 154462"/>
                      <a:gd name="connsiteX1" fmla="*/ 0 w 41360"/>
                      <a:gd name="connsiteY1" fmla="*/ 13968 h 154462"/>
                      <a:gd name="connsiteX0" fmla="*/ 35719 w 60149"/>
                      <a:gd name="connsiteY0" fmla="*/ 130370 h 130370"/>
                      <a:gd name="connsiteX1" fmla="*/ 0 w 60149"/>
                      <a:gd name="connsiteY1" fmla="*/ 16069 h 130370"/>
                      <a:gd name="connsiteX0" fmla="*/ 35719 w 66498"/>
                      <a:gd name="connsiteY0" fmla="*/ 128224 h 128224"/>
                      <a:gd name="connsiteX1" fmla="*/ 0 w 66498"/>
                      <a:gd name="connsiteY1" fmla="*/ 13923 h 128224"/>
                      <a:gd name="connsiteX0" fmla="*/ 28576 w 61325"/>
                      <a:gd name="connsiteY0" fmla="*/ 139341 h 139341"/>
                      <a:gd name="connsiteX1" fmla="*/ 0 w 61325"/>
                      <a:gd name="connsiteY1" fmla="*/ 13133 h 139341"/>
                      <a:gd name="connsiteX0" fmla="*/ 28576 w 47649"/>
                      <a:gd name="connsiteY0" fmla="*/ 139341 h 139341"/>
                      <a:gd name="connsiteX1" fmla="*/ 0 w 47649"/>
                      <a:gd name="connsiteY1" fmla="*/ 13133 h 139341"/>
                      <a:gd name="connsiteX0" fmla="*/ 40482 w 56320"/>
                      <a:gd name="connsiteY0" fmla="*/ 108477 h 108477"/>
                      <a:gd name="connsiteX1" fmla="*/ 0 w 56320"/>
                      <a:gd name="connsiteY1" fmla="*/ 15607 h 108477"/>
                      <a:gd name="connsiteX0" fmla="*/ 50007 w 63850"/>
                      <a:gd name="connsiteY0" fmla="*/ 101988 h 101988"/>
                      <a:gd name="connsiteX1" fmla="*/ 0 w 63850"/>
                      <a:gd name="connsiteY1" fmla="*/ 16262 h 101988"/>
                      <a:gd name="connsiteX0" fmla="*/ 50007 w 62818"/>
                      <a:gd name="connsiteY0" fmla="*/ 103840 h 103840"/>
                      <a:gd name="connsiteX1" fmla="*/ 0 w 62818"/>
                      <a:gd name="connsiteY1" fmla="*/ 18114 h 103840"/>
                      <a:gd name="connsiteX0" fmla="*/ 50007 w 62438"/>
                      <a:gd name="connsiteY0" fmla="*/ 108614 h 108614"/>
                      <a:gd name="connsiteX1" fmla="*/ 0 w 62438"/>
                      <a:gd name="connsiteY1" fmla="*/ 22888 h 108614"/>
                      <a:gd name="connsiteX0" fmla="*/ 52388 w 64415"/>
                      <a:gd name="connsiteY0" fmla="*/ 116967 h 116967"/>
                      <a:gd name="connsiteX1" fmla="*/ 0 w 64415"/>
                      <a:gd name="connsiteY1" fmla="*/ 21716 h 1169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415" h="116967">
                        <a:moveTo>
                          <a:pt x="52388" y="116967"/>
                        </a:moveTo>
                        <a:cubicBezTo>
                          <a:pt x="84931" y="77280"/>
                          <a:pt x="46037" y="-50515"/>
                          <a:pt x="0" y="2171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6" name="Freeform: Shape 2885">
                    <a:extLst>
                      <a:ext uri="{FF2B5EF4-FFF2-40B4-BE49-F238E27FC236}">
                        <a16:creationId xmlns:a16="http://schemas.microsoft.com/office/drawing/2014/main" id="{06DDEC81-2F52-E70B-E89C-B2596488FA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13803" y="8825467"/>
                    <a:ext cx="47267" cy="101838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267" h="101838">
                        <a:moveTo>
                          <a:pt x="47267" y="101838"/>
                        </a:moveTo>
                        <a:cubicBezTo>
                          <a:pt x="-8295" y="97870"/>
                          <a:pt x="-20995" y="-15637"/>
                          <a:pt x="42506" y="18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87" name="Freeform: Shape 2886">
                    <a:extLst>
                      <a:ext uri="{FF2B5EF4-FFF2-40B4-BE49-F238E27FC236}">
                        <a16:creationId xmlns:a16="http://schemas.microsoft.com/office/drawing/2014/main" id="{18B32551-F221-5ED4-54A5-9F5E8A03B5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360711" y="8920448"/>
                    <a:ext cx="347662" cy="1875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347662" h="18755">
                        <a:moveTo>
                          <a:pt x="0" y="7146"/>
                        </a:moveTo>
                        <a:cubicBezTo>
                          <a:pt x="96837" y="19845"/>
                          <a:pt x="215105" y="27783"/>
                          <a:pt x="347662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8" name="Freeform: Shape 2887">
                    <a:extLst>
                      <a:ext uri="{FF2B5EF4-FFF2-40B4-BE49-F238E27FC236}">
                        <a16:creationId xmlns:a16="http://schemas.microsoft.com/office/drawing/2014/main" id="{7E63D34D-738F-EED3-7A9F-5A26A0D0F9BC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22687" y="8725185"/>
                    <a:ext cx="116681" cy="10001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6681" h="100014">
                        <a:moveTo>
                          <a:pt x="0" y="100014"/>
                        </a:moveTo>
                        <a:cubicBezTo>
                          <a:pt x="39687" y="74613"/>
                          <a:pt x="74611" y="51595"/>
                          <a:pt x="11668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0" name="Freeform: Shape 2889">
                    <a:extLst>
                      <a:ext uri="{FF2B5EF4-FFF2-40B4-BE49-F238E27FC236}">
                        <a16:creationId xmlns:a16="http://schemas.microsoft.com/office/drawing/2014/main" id="{2AFD9204-2312-96DA-C79A-3B160355569E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896483" y="8827579"/>
                    <a:ext cx="61921" cy="7057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21" h="70576">
                        <a:moveTo>
                          <a:pt x="61921" y="61913"/>
                        </a:moveTo>
                        <a:cubicBezTo>
                          <a:pt x="8739" y="93662"/>
                          <a:pt x="-25393" y="30163"/>
                          <a:pt x="2382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2" name="Freeform: Shape 2891">
                    <a:extLst>
                      <a:ext uri="{FF2B5EF4-FFF2-40B4-BE49-F238E27FC236}">
                        <a16:creationId xmlns:a16="http://schemas.microsoft.com/office/drawing/2014/main" id="{8DDC6179-B9E0-1F63-1F11-B512AADC08E8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230120" y="8950190"/>
                    <a:ext cx="471489" cy="57519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471489"/>
                      <a:gd name="connsiteY0" fmla="*/ 0 h 71132"/>
                      <a:gd name="connsiteX1" fmla="*/ 471489 w 471489"/>
                      <a:gd name="connsiteY1" fmla="*/ 54768 h 71132"/>
                      <a:gd name="connsiteX0" fmla="*/ 0 w 471489"/>
                      <a:gd name="connsiteY0" fmla="*/ 0 h 68908"/>
                      <a:gd name="connsiteX1" fmla="*/ 471489 w 471489"/>
                      <a:gd name="connsiteY1" fmla="*/ 54768 h 68908"/>
                      <a:gd name="connsiteX0" fmla="*/ 0 w 471489"/>
                      <a:gd name="connsiteY0" fmla="*/ 0 h 70986"/>
                      <a:gd name="connsiteX1" fmla="*/ 471489 w 471489"/>
                      <a:gd name="connsiteY1" fmla="*/ 54768 h 70986"/>
                      <a:gd name="connsiteX0" fmla="*/ 0 w 471489"/>
                      <a:gd name="connsiteY0" fmla="*/ 0 h 63534"/>
                      <a:gd name="connsiteX1" fmla="*/ 471489 w 471489"/>
                      <a:gd name="connsiteY1" fmla="*/ 45243 h 63534"/>
                      <a:gd name="connsiteX0" fmla="*/ 0 w 471489"/>
                      <a:gd name="connsiteY0" fmla="*/ 0 h 61688"/>
                      <a:gd name="connsiteX1" fmla="*/ 471489 w 471489"/>
                      <a:gd name="connsiteY1" fmla="*/ 45243 h 61688"/>
                      <a:gd name="connsiteX0" fmla="*/ 0 w 471489"/>
                      <a:gd name="connsiteY0" fmla="*/ 0 h 57519"/>
                      <a:gd name="connsiteX1" fmla="*/ 471489 w 471489"/>
                      <a:gd name="connsiteY1" fmla="*/ 45243 h 57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71489" h="57519">
                        <a:moveTo>
                          <a:pt x="0" y="0"/>
                        </a:moveTo>
                        <a:cubicBezTo>
                          <a:pt x="101600" y="46039"/>
                          <a:pt x="215108" y="75406"/>
                          <a:pt x="471489" y="45243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3" name="Freeform: Shape 2892">
                    <a:extLst>
                      <a:ext uri="{FF2B5EF4-FFF2-40B4-BE49-F238E27FC236}">
                        <a16:creationId xmlns:a16="http://schemas.microsoft.com/office/drawing/2014/main" id="{89DE6511-846D-B621-6524-E0E19487A34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954024" y="8428695"/>
                    <a:ext cx="292892" cy="4619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26269"/>
                      <a:gd name="connsiteY0" fmla="*/ 180976 h 201772"/>
                      <a:gd name="connsiteX1" fmla="*/ 626269 w 626269"/>
                      <a:gd name="connsiteY1" fmla="*/ 0 h 201772"/>
                      <a:gd name="connsiteX0" fmla="*/ 0 w 642938"/>
                      <a:gd name="connsiteY0" fmla="*/ 0 h 259072"/>
                      <a:gd name="connsiteX1" fmla="*/ 642938 w 642938"/>
                      <a:gd name="connsiteY1" fmla="*/ 169068 h 259072"/>
                      <a:gd name="connsiteX0" fmla="*/ 0 w 642938"/>
                      <a:gd name="connsiteY0" fmla="*/ 0 h 172872"/>
                      <a:gd name="connsiteX1" fmla="*/ 642938 w 642938"/>
                      <a:gd name="connsiteY1" fmla="*/ 169068 h 172872"/>
                      <a:gd name="connsiteX0" fmla="*/ 0 w 652463"/>
                      <a:gd name="connsiteY0" fmla="*/ 0 h 172872"/>
                      <a:gd name="connsiteX1" fmla="*/ 652463 w 652463"/>
                      <a:gd name="connsiteY1" fmla="*/ 169068 h 172872"/>
                      <a:gd name="connsiteX0" fmla="*/ 0 w 650082"/>
                      <a:gd name="connsiteY0" fmla="*/ 0 h 172872"/>
                      <a:gd name="connsiteX1" fmla="*/ 650082 w 650082"/>
                      <a:gd name="connsiteY1" fmla="*/ 169068 h 172872"/>
                      <a:gd name="connsiteX0" fmla="*/ 0 w 650082"/>
                      <a:gd name="connsiteY0" fmla="*/ 0 h 172400"/>
                      <a:gd name="connsiteX1" fmla="*/ 650082 w 650082"/>
                      <a:gd name="connsiteY1" fmla="*/ 169068 h 172400"/>
                      <a:gd name="connsiteX0" fmla="*/ 0 w 442913"/>
                      <a:gd name="connsiteY0" fmla="*/ 0 h 82268"/>
                      <a:gd name="connsiteX1" fmla="*/ 442913 w 442913"/>
                      <a:gd name="connsiteY1" fmla="*/ 76199 h 82268"/>
                      <a:gd name="connsiteX0" fmla="*/ 0 w 442913"/>
                      <a:gd name="connsiteY0" fmla="*/ 0 h 84520"/>
                      <a:gd name="connsiteX1" fmla="*/ 442913 w 442913"/>
                      <a:gd name="connsiteY1" fmla="*/ 76199 h 84520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71488"/>
                      <a:gd name="connsiteY0" fmla="*/ 0 h 76012"/>
                      <a:gd name="connsiteX1" fmla="*/ 471488 w 471488"/>
                      <a:gd name="connsiteY1" fmla="*/ 66674 h 76012"/>
                      <a:gd name="connsiteX0" fmla="*/ 0 w 400051"/>
                      <a:gd name="connsiteY0" fmla="*/ 0 h 39466"/>
                      <a:gd name="connsiteX1" fmla="*/ 400051 w 400051"/>
                      <a:gd name="connsiteY1" fmla="*/ 19049 h 39466"/>
                      <a:gd name="connsiteX0" fmla="*/ 0 w 400051"/>
                      <a:gd name="connsiteY0" fmla="*/ 0 h 31995"/>
                      <a:gd name="connsiteX1" fmla="*/ 400051 w 400051"/>
                      <a:gd name="connsiteY1" fmla="*/ 19049 h 31995"/>
                      <a:gd name="connsiteX0" fmla="*/ 0 w 473870"/>
                      <a:gd name="connsiteY0" fmla="*/ 0 h 75816"/>
                      <a:gd name="connsiteX1" fmla="*/ 473870 w 473870"/>
                      <a:gd name="connsiteY1" fmla="*/ 69055 h 75816"/>
                      <a:gd name="connsiteX0" fmla="*/ 0 w 473870"/>
                      <a:gd name="connsiteY0" fmla="*/ 0 h 76820"/>
                      <a:gd name="connsiteX1" fmla="*/ 473870 w 473870"/>
                      <a:gd name="connsiteY1" fmla="*/ 69055 h 76820"/>
                      <a:gd name="connsiteX0" fmla="*/ 0 w 473870"/>
                      <a:gd name="connsiteY0" fmla="*/ 0 h 84128"/>
                      <a:gd name="connsiteX1" fmla="*/ 473870 w 473870"/>
                      <a:gd name="connsiteY1" fmla="*/ 69055 h 84128"/>
                      <a:gd name="connsiteX0" fmla="*/ 0 w 473870"/>
                      <a:gd name="connsiteY0" fmla="*/ 0 h 79478"/>
                      <a:gd name="connsiteX1" fmla="*/ 473870 w 473870"/>
                      <a:gd name="connsiteY1" fmla="*/ 69055 h 79478"/>
                      <a:gd name="connsiteX0" fmla="*/ 0 w 478633"/>
                      <a:gd name="connsiteY0" fmla="*/ 0 h 77342"/>
                      <a:gd name="connsiteX1" fmla="*/ 478633 w 478633"/>
                      <a:gd name="connsiteY1" fmla="*/ 66674 h 77342"/>
                      <a:gd name="connsiteX0" fmla="*/ 0 w 478633"/>
                      <a:gd name="connsiteY0" fmla="*/ 0 h 83276"/>
                      <a:gd name="connsiteX1" fmla="*/ 478633 w 478633"/>
                      <a:gd name="connsiteY1" fmla="*/ 66674 h 83276"/>
                      <a:gd name="connsiteX0" fmla="*/ 0 w 478633"/>
                      <a:gd name="connsiteY0" fmla="*/ 0 h 80486"/>
                      <a:gd name="connsiteX1" fmla="*/ 478633 w 478633"/>
                      <a:gd name="connsiteY1" fmla="*/ 66674 h 80486"/>
                      <a:gd name="connsiteX0" fmla="*/ 0 w 478633"/>
                      <a:gd name="connsiteY0" fmla="*/ 0 h 79475"/>
                      <a:gd name="connsiteX1" fmla="*/ 478633 w 478633"/>
                      <a:gd name="connsiteY1" fmla="*/ 66674 h 79475"/>
                      <a:gd name="connsiteX0" fmla="*/ 0 w 471489"/>
                      <a:gd name="connsiteY0" fmla="*/ 0 h 69747"/>
                      <a:gd name="connsiteX1" fmla="*/ 471489 w 471489"/>
                      <a:gd name="connsiteY1" fmla="*/ 54768 h 69747"/>
                      <a:gd name="connsiteX0" fmla="*/ 0 w 471489"/>
                      <a:gd name="connsiteY0" fmla="*/ 0 h 67770"/>
                      <a:gd name="connsiteX1" fmla="*/ 471489 w 471489"/>
                      <a:gd name="connsiteY1" fmla="*/ 54768 h 67770"/>
                      <a:gd name="connsiteX0" fmla="*/ 0 w 471489"/>
                      <a:gd name="connsiteY0" fmla="*/ 0 h 66158"/>
                      <a:gd name="connsiteX1" fmla="*/ 471489 w 471489"/>
                      <a:gd name="connsiteY1" fmla="*/ 54768 h 66158"/>
                      <a:gd name="connsiteX0" fmla="*/ 0 w 571502"/>
                      <a:gd name="connsiteY0" fmla="*/ 202407 h 206763"/>
                      <a:gd name="connsiteX1" fmla="*/ 571502 w 571502"/>
                      <a:gd name="connsiteY1" fmla="*/ 0 h 206763"/>
                      <a:gd name="connsiteX0" fmla="*/ 349612 w 351449"/>
                      <a:gd name="connsiteY0" fmla="*/ 0 h 485202"/>
                      <a:gd name="connsiteX1" fmla="*/ 94820 w 351449"/>
                      <a:gd name="connsiteY1" fmla="*/ 483393 h 485202"/>
                      <a:gd name="connsiteX0" fmla="*/ 254792 w 278195"/>
                      <a:gd name="connsiteY0" fmla="*/ 0 h 483393"/>
                      <a:gd name="connsiteX1" fmla="*/ 0 w 278195"/>
                      <a:gd name="connsiteY1" fmla="*/ 483393 h 483393"/>
                      <a:gd name="connsiteX0" fmla="*/ 254792 w 281358"/>
                      <a:gd name="connsiteY0" fmla="*/ 0 h 483393"/>
                      <a:gd name="connsiteX1" fmla="*/ 0 w 281358"/>
                      <a:gd name="connsiteY1" fmla="*/ 483393 h 483393"/>
                      <a:gd name="connsiteX0" fmla="*/ 292892 w 312203"/>
                      <a:gd name="connsiteY0" fmla="*/ 0 h 461962"/>
                      <a:gd name="connsiteX1" fmla="*/ 0 w 312203"/>
                      <a:gd name="connsiteY1" fmla="*/ 461962 h 461962"/>
                      <a:gd name="connsiteX0" fmla="*/ 292892 w 303311"/>
                      <a:gd name="connsiteY0" fmla="*/ 0 h 461962"/>
                      <a:gd name="connsiteX1" fmla="*/ 0 w 303311"/>
                      <a:gd name="connsiteY1" fmla="*/ 461962 h 461962"/>
                      <a:gd name="connsiteX0" fmla="*/ 292892 w 298333"/>
                      <a:gd name="connsiteY0" fmla="*/ 0 h 461962"/>
                      <a:gd name="connsiteX1" fmla="*/ 0 w 298333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  <a:gd name="connsiteX0" fmla="*/ 292892 w 292892"/>
                      <a:gd name="connsiteY0" fmla="*/ 0 h 461962"/>
                      <a:gd name="connsiteX1" fmla="*/ 0 w 292892"/>
                      <a:gd name="connsiteY1" fmla="*/ 461962 h 461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92892" h="461962">
                        <a:moveTo>
                          <a:pt x="292892" y="0"/>
                        </a:moveTo>
                        <a:cubicBezTo>
                          <a:pt x="287336" y="127001"/>
                          <a:pt x="253207" y="306388"/>
                          <a:pt x="0" y="46196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4" name="Freeform: Shape 2893">
                    <a:extLst>
                      <a:ext uri="{FF2B5EF4-FFF2-40B4-BE49-F238E27FC236}">
                        <a16:creationId xmlns:a16="http://schemas.microsoft.com/office/drawing/2014/main" id="{9B380199-D7BF-D5F6-6F41-766DBE05B53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3246520" y="8385200"/>
                    <a:ext cx="100138" cy="63762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526256"/>
                      <a:gd name="connsiteY0" fmla="*/ 359570 h 359929"/>
                      <a:gd name="connsiteX1" fmla="*/ 526256 w 526256"/>
                      <a:gd name="connsiteY1" fmla="*/ 0 h 359929"/>
                      <a:gd name="connsiteX0" fmla="*/ 0 w 526256"/>
                      <a:gd name="connsiteY0" fmla="*/ 359570 h 360037"/>
                      <a:gd name="connsiteX1" fmla="*/ 526256 w 526256"/>
                      <a:gd name="connsiteY1" fmla="*/ 0 h 360037"/>
                      <a:gd name="connsiteX0" fmla="*/ 0 w 531018"/>
                      <a:gd name="connsiteY0" fmla="*/ 354808 h 355284"/>
                      <a:gd name="connsiteX1" fmla="*/ 531018 w 531018"/>
                      <a:gd name="connsiteY1" fmla="*/ 0 h 355284"/>
                      <a:gd name="connsiteX0" fmla="*/ 0 w 521493"/>
                      <a:gd name="connsiteY0" fmla="*/ 359571 h 360038"/>
                      <a:gd name="connsiteX1" fmla="*/ 521493 w 521493"/>
                      <a:gd name="connsiteY1" fmla="*/ 0 h 360038"/>
                      <a:gd name="connsiteX0" fmla="*/ 0 w 526256"/>
                      <a:gd name="connsiteY0" fmla="*/ 354808 h 355284"/>
                      <a:gd name="connsiteX1" fmla="*/ 526256 w 526256"/>
                      <a:gd name="connsiteY1" fmla="*/ 0 h 355284"/>
                      <a:gd name="connsiteX0" fmla="*/ 0 w 145256"/>
                      <a:gd name="connsiteY0" fmla="*/ 109539 h 115083"/>
                      <a:gd name="connsiteX1" fmla="*/ 145256 w 145256"/>
                      <a:gd name="connsiteY1" fmla="*/ 0 h 115083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45256"/>
                      <a:gd name="connsiteY0" fmla="*/ 109539 h 109539"/>
                      <a:gd name="connsiteX1" fmla="*/ 145256 w 145256"/>
                      <a:gd name="connsiteY1" fmla="*/ 0 h 109539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0 w 116681"/>
                      <a:gd name="connsiteY0" fmla="*/ 100014 h 100014"/>
                      <a:gd name="connsiteX1" fmla="*/ 116681 w 116681"/>
                      <a:gd name="connsiteY1" fmla="*/ 0 h 100014"/>
                      <a:gd name="connsiteX0" fmla="*/ 159816 w 164324"/>
                      <a:gd name="connsiteY0" fmla="*/ 150020 h 150020"/>
                      <a:gd name="connsiteX1" fmla="*/ 5035 w 164324"/>
                      <a:gd name="connsiteY1" fmla="*/ 0 h 150020"/>
                      <a:gd name="connsiteX0" fmla="*/ 165521 w 169661"/>
                      <a:gd name="connsiteY0" fmla="*/ 150020 h 150020"/>
                      <a:gd name="connsiteX1" fmla="*/ 10740 w 169661"/>
                      <a:gd name="connsiteY1" fmla="*/ 0 h 150020"/>
                      <a:gd name="connsiteX0" fmla="*/ 186241 w 190090"/>
                      <a:gd name="connsiteY0" fmla="*/ 7145 h 19536"/>
                      <a:gd name="connsiteX1" fmla="*/ 10029 w 190090"/>
                      <a:gd name="connsiteY1" fmla="*/ 0 h 19536"/>
                      <a:gd name="connsiteX0" fmla="*/ 195846 w 195846"/>
                      <a:gd name="connsiteY0" fmla="*/ 7145 h 66123"/>
                      <a:gd name="connsiteX1" fmla="*/ 19634 w 195846"/>
                      <a:gd name="connsiteY1" fmla="*/ 0 h 66123"/>
                      <a:gd name="connsiteX0" fmla="*/ 95736 w 95736"/>
                      <a:gd name="connsiteY0" fmla="*/ 52388 h 98466"/>
                      <a:gd name="connsiteX1" fmla="*/ 52874 w 95736"/>
                      <a:gd name="connsiteY1" fmla="*/ 0 h 98466"/>
                      <a:gd name="connsiteX0" fmla="*/ 68732 w 68732"/>
                      <a:gd name="connsiteY0" fmla="*/ 52388 h 59829"/>
                      <a:gd name="connsiteX1" fmla="*/ 25870 w 68732"/>
                      <a:gd name="connsiteY1" fmla="*/ 0 h 59829"/>
                      <a:gd name="connsiteX0" fmla="*/ 61488 w 61488"/>
                      <a:gd name="connsiteY0" fmla="*/ 52388 h 57516"/>
                      <a:gd name="connsiteX1" fmla="*/ 18626 w 61488"/>
                      <a:gd name="connsiteY1" fmla="*/ 0 h 57516"/>
                      <a:gd name="connsiteX0" fmla="*/ 66499 w 66499"/>
                      <a:gd name="connsiteY0" fmla="*/ 52388 h 68882"/>
                      <a:gd name="connsiteX1" fmla="*/ 23637 w 66499"/>
                      <a:gd name="connsiteY1" fmla="*/ 0 h 68882"/>
                      <a:gd name="connsiteX0" fmla="*/ 63040 w 63040"/>
                      <a:gd name="connsiteY0" fmla="*/ 61913 h 77101"/>
                      <a:gd name="connsiteX1" fmla="*/ 24940 w 63040"/>
                      <a:gd name="connsiteY1" fmla="*/ 0 h 77101"/>
                      <a:gd name="connsiteX0" fmla="*/ 61921 w 61921"/>
                      <a:gd name="connsiteY0" fmla="*/ 61913 h 70576"/>
                      <a:gd name="connsiteX1" fmla="*/ 23821 w 61921"/>
                      <a:gd name="connsiteY1" fmla="*/ 0 h 70576"/>
                      <a:gd name="connsiteX0" fmla="*/ 12202 w 143171"/>
                      <a:gd name="connsiteY0" fmla="*/ 619125 h 620302"/>
                      <a:gd name="connsiteX1" fmla="*/ 143171 w 143171"/>
                      <a:gd name="connsiteY1" fmla="*/ 0 h 620302"/>
                      <a:gd name="connsiteX0" fmla="*/ 96723 w 96723"/>
                      <a:gd name="connsiteY0" fmla="*/ 71438 h 79272"/>
                      <a:gd name="connsiteX1" fmla="*/ 15761 w 96723"/>
                      <a:gd name="connsiteY1" fmla="*/ 0 h 79272"/>
                      <a:gd name="connsiteX0" fmla="*/ 90555 w 90555"/>
                      <a:gd name="connsiteY0" fmla="*/ 69056 h 77083"/>
                      <a:gd name="connsiteX1" fmla="*/ 16737 w 90555"/>
                      <a:gd name="connsiteY1" fmla="*/ 0 h 77083"/>
                      <a:gd name="connsiteX0" fmla="*/ 73818 w 73818"/>
                      <a:gd name="connsiteY0" fmla="*/ 99393 h 102753"/>
                      <a:gd name="connsiteX1" fmla="*/ 0 w 73818"/>
                      <a:gd name="connsiteY1" fmla="*/ 30337 h 102753"/>
                      <a:gd name="connsiteX0" fmla="*/ 73818 w 80865"/>
                      <a:gd name="connsiteY0" fmla="*/ 120154 h 120154"/>
                      <a:gd name="connsiteX1" fmla="*/ 0 w 80865"/>
                      <a:gd name="connsiteY1" fmla="*/ 51098 h 120154"/>
                      <a:gd name="connsiteX0" fmla="*/ 61912 w 69915"/>
                      <a:gd name="connsiteY0" fmla="*/ 90017 h 90017"/>
                      <a:gd name="connsiteX1" fmla="*/ 0 w 69915"/>
                      <a:gd name="connsiteY1" fmla="*/ 66204 h 90017"/>
                      <a:gd name="connsiteX0" fmla="*/ 61912 w 61912"/>
                      <a:gd name="connsiteY0" fmla="*/ 85565 h 85565"/>
                      <a:gd name="connsiteX1" fmla="*/ 0 w 61912"/>
                      <a:gd name="connsiteY1" fmla="*/ 61752 h 85565"/>
                      <a:gd name="connsiteX0" fmla="*/ 61944 w 61944"/>
                      <a:gd name="connsiteY0" fmla="*/ 67682 h 67682"/>
                      <a:gd name="connsiteX1" fmla="*/ 32 w 61944"/>
                      <a:gd name="connsiteY1" fmla="*/ 43869 h 67682"/>
                      <a:gd name="connsiteX0" fmla="*/ 61934 w 66500"/>
                      <a:gd name="connsiteY0" fmla="*/ 64525 h 64525"/>
                      <a:gd name="connsiteX1" fmla="*/ 22 w 66500"/>
                      <a:gd name="connsiteY1" fmla="*/ 40712 h 64525"/>
                      <a:gd name="connsiteX0" fmla="*/ 76219 w 80243"/>
                      <a:gd name="connsiteY0" fmla="*/ 65954 h 65954"/>
                      <a:gd name="connsiteX1" fmla="*/ 19 w 80243"/>
                      <a:gd name="connsiteY1" fmla="*/ 39759 h 65954"/>
                      <a:gd name="connsiteX0" fmla="*/ 76220 w 77581"/>
                      <a:gd name="connsiteY0" fmla="*/ 66709 h 66709"/>
                      <a:gd name="connsiteX1" fmla="*/ 20 w 77581"/>
                      <a:gd name="connsiteY1" fmla="*/ 40514 h 66709"/>
                      <a:gd name="connsiteX0" fmla="*/ 83363 w 84633"/>
                      <a:gd name="connsiteY0" fmla="*/ 66709 h 66709"/>
                      <a:gd name="connsiteX1" fmla="*/ 20 w 84633"/>
                      <a:gd name="connsiteY1" fmla="*/ 40514 h 66709"/>
                      <a:gd name="connsiteX0" fmla="*/ 92886 w 94053"/>
                      <a:gd name="connsiteY0" fmla="*/ 65298 h 65298"/>
                      <a:gd name="connsiteX1" fmla="*/ 18 w 94053"/>
                      <a:gd name="connsiteY1" fmla="*/ 41484 h 65298"/>
                      <a:gd name="connsiteX0" fmla="*/ 92884 w 96418"/>
                      <a:gd name="connsiteY0" fmla="*/ 63012 h 63012"/>
                      <a:gd name="connsiteX1" fmla="*/ 16 w 96418"/>
                      <a:gd name="connsiteY1" fmla="*/ 39198 h 63012"/>
                      <a:gd name="connsiteX0" fmla="*/ 92887 w 93003"/>
                      <a:gd name="connsiteY0" fmla="*/ 63762 h 63762"/>
                      <a:gd name="connsiteX1" fmla="*/ 19 w 93003"/>
                      <a:gd name="connsiteY1" fmla="*/ 39948 h 63762"/>
                      <a:gd name="connsiteX0" fmla="*/ 100029 w 100138"/>
                      <a:gd name="connsiteY0" fmla="*/ 63762 h 63762"/>
                      <a:gd name="connsiteX1" fmla="*/ 18 w 100138"/>
                      <a:gd name="connsiteY1" fmla="*/ 39948 h 63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0138" h="63762">
                        <a:moveTo>
                          <a:pt x="100029" y="63762"/>
                        </a:moveTo>
                        <a:cubicBezTo>
                          <a:pt x="103997" y="-9265"/>
                          <a:pt x="-1571" y="-22758"/>
                          <a:pt x="18" y="39948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895" name="Freeform: Shape 2894">
                    <a:extLst>
                      <a:ext uri="{FF2B5EF4-FFF2-40B4-BE49-F238E27FC236}">
                        <a16:creationId xmlns:a16="http://schemas.microsoft.com/office/drawing/2014/main" id="{4A94EF78-740D-8A2B-296A-E91E79A75017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173021" y="8625065"/>
                    <a:ext cx="1309160" cy="44133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09160" h="441334">
                        <a:moveTo>
                          <a:pt x="0" y="0"/>
                        </a:moveTo>
                        <a:cubicBezTo>
                          <a:pt x="110611" y="267321"/>
                          <a:pt x="886869" y="742780"/>
                          <a:pt x="1309160" y="174291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6" name="Freeform: Shape 2895">
                    <a:extLst>
                      <a:ext uri="{FF2B5EF4-FFF2-40B4-BE49-F238E27FC236}">
                        <a16:creationId xmlns:a16="http://schemas.microsoft.com/office/drawing/2014/main" id="{F1D892DC-CE03-F6A5-E1AD-C244B842577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145073" y="8938030"/>
                    <a:ext cx="80267" cy="82144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210923 w 223487"/>
                      <a:gd name="connsiteY0" fmla="*/ 147638 h 181514"/>
                      <a:gd name="connsiteX1" fmla="*/ 51380 w 223487"/>
                      <a:gd name="connsiteY1" fmla="*/ 0 h 181514"/>
                      <a:gd name="connsiteX0" fmla="*/ 189223 w 203492"/>
                      <a:gd name="connsiteY0" fmla="*/ 147638 h 149006"/>
                      <a:gd name="connsiteX1" fmla="*/ 29680 w 203492"/>
                      <a:gd name="connsiteY1" fmla="*/ 0 h 149006"/>
                      <a:gd name="connsiteX0" fmla="*/ 49088 w 71196"/>
                      <a:gd name="connsiteY0" fmla="*/ 100013 h 102206"/>
                      <a:gd name="connsiteX1" fmla="*/ 44326 w 71196"/>
                      <a:gd name="connsiteY1" fmla="*/ 0 h 102206"/>
                      <a:gd name="connsiteX0" fmla="*/ 83324 w 83324"/>
                      <a:gd name="connsiteY0" fmla="*/ 100013 h 101164"/>
                      <a:gd name="connsiteX1" fmla="*/ 78562 w 83324"/>
                      <a:gd name="connsiteY1" fmla="*/ 0 h 101164"/>
                      <a:gd name="connsiteX0" fmla="*/ 89383 w 89383"/>
                      <a:gd name="connsiteY0" fmla="*/ 100013 h 101164"/>
                      <a:gd name="connsiteX1" fmla="*/ 75096 w 89383"/>
                      <a:gd name="connsiteY1" fmla="*/ 0 h 101164"/>
                      <a:gd name="connsiteX0" fmla="*/ 81678 w 81678"/>
                      <a:gd name="connsiteY0" fmla="*/ 100013 h 100013"/>
                      <a:gd name="connsiteX1" fmla="*/ 67391 w 81678"/>
                      <a:gd name="connsiteY1" fmla="*/ 0 h 100013"/>
                      <a:gd name="connsiteX0" fmla="*/ 73520 w 73520"/>
                      <a:gd name="connsiteY0" fmla="*/ 104776 h 104776"/>
                      <a:gd name="connsiteX1" fmla="*/ 71140 w 73520"/>
                      <a:gd name="connsiteY1" fmla="*/ 0 h 104776"/>
                      <a:gd name="connsiteX0" fmla="*/ 43862 w 43862"/>
                      <a:gd name="connsiteY0" fmla="*/ 105005 h 105005"/>
                      <a:gd name="connsiteX1" fmla="*/ 41482 w 43862"/>
                      <a:gd name="connsiteY1" fmla="*/ 229 h 105005"/>
                      <a:gd name="connsiteX0" fmla="*/ 45291 w 45291"/>
                      <a:gd name="connsiteY0" fmla="*/ 102631 h 102631"/>
                      <a:gd name="connsiteX1" fmla="*/ 40530 w 45291"/>
                      <a:gd name="connsiteY1" fmla="*/ 236 h 102631"/>
                      <a:gd name="connsiteX0" fmla="*/ 42308 w 42308"/>
                      <a:gd name="connsiteY0" fmla="*/ 102395 h 102395"/>
                      <a:gd name="connsiteX1" fmla="*/ 37547 w 42308"/>
                      <a:gd name="connsiteY1" fmla="*/ 0 h 102395"/>
                      <a:gd name="connsiteX0" fmla="*/ 46317 w 46317"/>
                      <a:gd name="connsiteY0" fmla="*/ 102395 h 102395"/>
                      <a:gd name="connsiteX1" fmla="*/ 41556 w 46317"/>
                      <a:gd name="connsiteY1" fmla="*/ 0 h 102395"/>
                      <a:gd name="connsiteX0" fmla="*/ 46317 w 46317"/>
                      <a:gd name="connsiteY0" fmla="*/ 100014 h 100014"/>
                      <a:gd name="connsiteX1" fmla="*/ 41556 w 46317"/>
                      <a:gd name="connsiteY1" fmla="*/ 0 h 100014"/>
                      <a:gd name="connsiteX0" fmla="*/ 47267 w 47267"/>
                      <a:gd name="connsiteY0" fmla="*/ 101838 h 101838"/>
                      <a:gd name="connsiteX1" fmla="*/ 42506 w 47267"/>
                      <a:gd name="connsiteY1" fmla="*/ 1824 h 101838"/>
                      <a:gd name="connsiteX0" fmla="*/ 38893 w 50800"/>
                      <a:gd name="connsiteY0" fmla="*/ 130076 h 130076"/>
                      <a:gd name="connsiteX1" fmla="*/ 50800 w 50800"/>
                      <a:gd name="connsiteY1" fmla="*/ 1487 h 130076"/>
                      <a:gd name="connsiteX0" fmla="*/ 23144 w 85057"/>
                      <a:gd name="connsiteY0" fmla="*/ 73802 h 73802"/>
                      <a:gd name="connsiteX1" fmla="*/ 85057 w 85057"/>
                      <a:gd name="connsiteY1" fmla="*/ 2363 h 73802"/>
                      <a:gd name="connsiteX0" fmla="*/ 25455 w 87368"/>
                      <a:gd name="connsiteY0" fmla="*/ 77694 h 77694"/>
                      <a:gd name="connsiteX1" fmla="*/ 87368 w 87368"/>
                      <a:gd name="connsiteY1" fmla="*/ 6255 h 77694"/>
                      <a:gd name="connsiteX0" fmla="*/ 21231 w 83144"/>
                      <a:gd name="connsiteY0" fmla="*/ 80036 h 80036"/>
                      <a:gd name="connsiteX1" fmla="*/ 83144 w 83144"/>
                      <a:gd name="connsiteY1" fmla="*/ 8597 h 80036"/>
                      <a:gd name="connsiteX0" fmla="*/ 13844 w 75757"/>
                      <a:gd name="connsiteY0" fmla="*/ 78333 h 78333"/>
                      <a:gd name="connsiteX1" fmla="*/ 75757 w 75757"/>
                      <a:gd name="connsiteY1" fmla="*/ 6894 h 78333"/>
                      <a:gd name="connsiteX0" fmla="*/ 10982 w 72895"/>
                      <a:gd name="connsiteY0" fmla="*/ 78333 h 78333"/>
                      <a:gd name="connsiteX1" fmla="*/ 72895 w 72895"/>
                      <a:gd name="connsiteY1" fmla="*/ 6894 h 78333"/>
                      <a:gd name="connsiteX0" fmla="*/ 12509 w 74422"/>
                      <a:gd name="connsiteY0" fmla="*/ 79930 h 79930"/>
                      <a:gd name="connsiteX1" fmla="*/ 74422 w 74422"/>
                      <a:gd name="connsiteY1" fmla="*/ 8491 h 79930"/>
                      <a:gd name="connsiteX0" fmla="*/ 12052 w 76346"/>
                      <a:gd name="connsiteY0" fmla="*/ 82144 h 82144"/>
                      <a:gd name="connsiteX1" fmla="*/ 76346 w 76346"/>
                      <a:gd name="connsiteY1" fmla="*/ 8324 h 82144"/>
                      <a:gd name="connsiteX0" fmla="*/ 10827 w 82265"/>
                      <a:gd name="connsiteY0" fmla="*/ 82144 h 82144"/>
                      <a:gd name="connsiteX1" fmla="*/ 82265 w 82265"/>
                      <a:gd name="connsiteY1" fmla="*/ 8324 h 82144"/>
                      <a:gd name="connsiteX0" fmla="*/ 11211 w 80267"/>
                      <a:gd name="connsiteY0" fmla="*/ 82144 h 82144"/>
                      <a:gd name="connsiteX1" fmla="*/ 80267 w 80267"/>
                      <a:gd name="connsiteY1" fmla="*/ 8324 h 821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267" h="82144">
                        <a:moveTo>
                          <a:pt x="11211" y="82144"/>
                        </a:moveTo>
                        <a:cubicBezTo>
                          <a:pt x="-18157" y="66269"/>
                          <a:pt x="12004" y="-28186"/>
                          <a:pt x="80267" y="8324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89" name="Freeform: Shape 2888">
                    <a:extLst>
                      <a:ext uri="{FF2B5EF4-FFF2-40B4-BE49-F238E27FC236}">
                        <a16:creationId xmlns:a16="http://schemas.microsoft.com/office/drawing/2014/main" id="{3FC8B0F3-81AF-8CBE-0D6B-8D51E89897A1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2699228" y="8917969"/>
                    <a:ext cx="53163" cy="7678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664369"/>
                      <a:gd name="connsiteY0" fmla="*/ 185738 h 204967"/>
                      <a:gd name="connsiteX1" fmla="*/ 664369 w 664369"/>
                      <a:gd name="connsiteY1" fmla="*/ 0 h 204967"/>
                      <a:gd name="connsiteX0" fmla="*/ 0 w 664369"/>
                      <a:gd name="connsiteY0" fmla="*/ 185738 h 196634"/>
                      <a:gd name="connsiteX1" fmla="*/ 664369 w 664369"/>
                      <a:gd name="connsiteY1" fmla="*/ 0 h 196634"/>
                      <a:gd name="connsiteX0" fmla="*/ 0 w 428625"/>
                      <a:gd name="connsiteY0" fmla="*/ 45245 h 132221"/>
                      <a:gd name="connsiteX1" fmla="*/ 428625 w 428625"/>
                      <a:gd name="connsiteY1" fmla="*/ 0 h 132221"/>
                      <a:gd name="connsiteX0" fmla="*/ 0 w 428625"/>
                      <a:gd name="connsiteY0" fmla="*/ 45245 h 48015"/>
                      <a:gd name="connsiteX1" fmla="*/ 428625 w 428625"/>
                      <a:gd name="connsiteY1" fmla="*/ 0 h 48015"/>
                      <a:gd name="connsiteX0" fmla="*/ 0 w 428625"/>
                      <a:gd name="connsiteY0" fmla="*/ 45245 h 52066"/>
                      <a:gd name="connsiteX1" fmla="*/ 428625 w 428625"/>
                      <a:gd name="connsiteY1" fmla="*/ 0 h 52066"/>
                      <a:gd name="connsiteX0" fmla="*/ 0 w 433387"/>
                      <a:gd name="connsiteY0" fmla="*/ 40483 h 49145"/>
                      <a:gd name="connsiteX1" fmla="*/ 433387 w 433387"/>
                      <a:gd name="connsiteY1" fmla="*/ 0 h 49145"/>
                      <a:gd name="connsiteX0" fmla="*/ 0 w 433387"/>
                      <a:gd name="connsiteY0" fmla="*/ 40483 h 46245"/>
                      <a:gd name="connsiteX1" fmla="*/ 433387 w 433387"/>
                      <a:gd name="connsiteY1" fmla="*/ 0 h 46245"/>
                      <a:gd name="connsiteX0" fmla="*/ 0 w 433387"/>
                      <a:gd name="connsiteY0" fmla="*/ 40483 h 47284"/>
                      <a:gd name="connsiteX1" fmla="*/ 433387 w 433387"/>
                      <a:gd name="connsiteY1" fmla="*/ 0 h 47284"/>
                      <a:gd name="connsiteX0" fmla="*/ 0 w 433387"/>
                      <a:gd name="connsiteY0" fmla="*/ 40483 h 45003"/>
                      <a:gd name="connsiteX1" fmla="*/ 433387 w 433387"/>
                      <a:gd name="connsiteY1" fmla="*/ 0 h 45003"/>
                      <a:gd name="connsiteX0" fmla="*/ 0 w 421481"/>
                      <a:gd name="connsiteY0" fmla="*/ 40483 h 45003"/>
                      <a:gd name="connsiteX1" fmla="*/ 421481 w 421481"/>
                      <a:gd name="connsiteY1" fmla="*/ 0 h 45003"/>
                      <a:gd name="connsiteX0" fmla="*/ 0 w 419100"/>
                      <a:gd name="connsiteY0" fmla="*/ 23814 h 34257"/>
                      <a:gd name="connsiteX1" fmla="*/ 419100 w 419100"/>
                      <a:gd name="connsiteY1" fmla="*/ 0 h 34257"/>
                      <a:gd name="connsiteX0" fmla="*/ 0 w 419100"/>
                      <a:gd name="connsiteY0" fmla="*/ 23814 h 31784"/>
                      <a:gd name="connsiteX1" fmla="*/ 419100 w 419100"/>
                      <a:gd name="connsiteY1" fmla="*/ 0 h 31784"/>
                      <a:gd name="connsiteX0" fmla="*/ 0 w 419100"/>
                      <a:gd name="connsiteY0" fmla="*/ 23814 h 30809"/>
                      <a:gd name="connsiteX1" fmla="*/ 419100 w 419100"/>
                      <a:gd name="connsiteY1" fmla="*/ 0 h 30809"/>
                      <a:gd name="connsiteX0" fmla="*/ 0 w 419100"/>
                      <a:gd name="connsiteY0" fmla="*/ 23814 h 33769"/>
                      <a:gd name="connsiteX1" fmla="*/ 419100 w 419100"/>
                      <a:gd name="connsiteY1" fmla="*/ 0 h 33769"/>
                      <a:gd name="connsiteX0" fmla="*/ 0 w 357187"/>
                      <a:gd name="connsiteY0" fmla="*/ 16671 h 29771"/>
                      <a:gd name="connsiteX1" fmla="*/ 357187 w 357187"/>
                      <a:gd name="connsiteY1" fmla="*/ 0 h 29771"/>
                      <a:gd name="connsiteX0" fmla="*/ 0 w 357187"/>
                      <a:gd name="connsiteY0" fmla="*/ 16671 h 24306"/>
                      <a:gd name="connsiteX1" fmla="*/ 357187 w 357187"/>
                      <a:gd name="connsiteY1" fmla="*/ 0 h 24306"/>
                      <a:gd name="connsiteX0" fmla="*/ 0 w 347662"/>
                      <a:gd name="connsiteY0" fmla="*/ 7146 h 18755"/>
                      <a:gd name="connsiteX1" fmla="*/ 347662 w 347662"/>
                      <a:gd name="connsiteY1" fmla="*/ 0 h 18755"/>
                      <a:gd name="connsiteX0" fmla="*/ 0 w 242887"/>
                      <a:gd name="connsiteY0" fmla="*/ 0 h 136803"/>
                      <a:gd name="connsiteX1" fmla="*/ 242887 w 242887"/>
                      <a:gd name="connsiteY1" fmla="*/ 133347 h 136803"/>
                      <a:gd name="connsiteX0" fmla="*/ 0 w 238124"/>
                      <a:gd name="connsiteY0" fmla="*/ 0 h 134471"/>
                      <a:gd name="connsiteX1" fmla="*/ 238124 w 238124"/>
                      <a:gd name="connsiteY1" fmla="*/ 130965 h 134471"/>
                      <a:gd name="connsiteX0" fmla="*/ 0 w 238124"/>
                      <a:gd name="connsiteY0" fmla="*/ 2021 h 135883"/>
                      <a:gd name="connsiteX1" fmla="*/ 238124 w 238124"/>
                      <a:gd name="connsiteY1" fmla="*/ 132986 h 135883"/>
                      <a:gd name="connsiteX0" fmla="*/ 69876 w 97682"/>
                      <a:gd name="connsiteY0" fmla="*/ 2670 h 89817"/>
                      <a:gd name="connsiteX1" fmla="*/ 36538 w 97682"/>
                      <a:gd name="connsiteY1" fmla="*/ 86010 h 89817"/>
                      <a:gd name="connsiteX0" fmla="*/ 33338 w 111144"/>
                      <a:gd name="connsiteY0" fmla="*/ 4336 h 87676"/>
                      <a:gd name="connsiteX1" fmla="*/ 0 w 111144"/>
                      <a:gd name="connsiteY1" fmla="*/ 87676 h 87676"/>
                      <a:gd name="connsiteX0" fmla="*/ 9526 w 98529"/>
                      <a:gd name="connsiteY0" fmla="*/ 4826 h 78641"/>
                      <a:gd name="connsiteX1" fmla="*/ 0 w 98529"/>
                      <a:gd name="connsiteY1" fmla="*/ 78641 h 78641"/>
                      <a:gd name="connsiteX0" fmla="*/ 9526 w 77672"/>
                      <a:gd name="connsiteY0" fmla="*/ 4154 h 77969"/>
                      <a:gd name="connsiteX1" fmla="*/ 0 w 77672"/>
                      <a:gd name="connsiteY1" fmla="*/ 77969 h 77969"/>
                      <a:gd name="connsiteX0" fmla="*/ 9526 w 55661"/>
                      <a:gd name="connsiteY0" fmla="*/ 4154 h 77969"/>
                      <a:gd name="connsiteX1" fmla="*/ 0 w 55661"/>
                      <a:gd name="connsiteY1" fmla="*/ 77969 h 77969"/>
                      <a:gd name="connsiteX0" fmla="*/ 9526 w 51289"/>
                      <a:gd name="connsiteY0" fmla="*/ 3487 h 77302"/>
                      <a:gd name="connsiteX1" fmla="*/ 0 w 51289"/>
                      <a:gd name="connsiteY1" fmla="*/ 77302 h 77302"/>
                      <a:gd name="connsiteX0" fmla="*/ 9526 w 53163"/>
                      <a:gd name="connsiteY0" fmla="*/ 2970 h 76785"/>
                      <a:gd name="connsiteX1" fmla="*/ 0 w 53163"/>
                      <a:gd name="connsiteY1" fmla="*/ 76785 h 76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3163" h="76785">
                        <a:moveTo>
                          <a:pt x="9526" y="2970"/>
                        </a:moveTo>
                        <a:cubicBezTo>
                          <a:pt x="56356" y="-17668"/>
                          <a:pt x="81755" y="75994"/>
                          <a:pt x="0" y="76785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997" name="Rectangle 2996">
                <a:extLst>
                  <a:ext uri="{FF2B5EF4-FFF2-40B4-BE49-F238E27FC236}">
                    <a16:creationId xmlns:a16="http://schemas.microsoft.com/office/drawing/2014/main" id="{63EB94F5-750E-FB58-93A2-E32BF8D1590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687299" y="8407747"/>
                <a:ext cx="896388" cy="1000383"/>
              </a:xfrm>
              <a:custGeom>
                <a:avLst/>
                <a:gdLst>
                  <a:gd name="connsiteX0" fmla="*/ 0 w 320126"/>
                  <a:gd name="connsiteY0" fmla="*/ 0 h 129649"/>
                  <a:gd name="connsiteX1" fmla="*/ 320126 w 320126"/>
                  <a:gd name="connsiteY1" fmla="*/ 0 h 129649"/>
                  <a:gd name="connsiteX2" fmla="*/ 320126 w 320126"/>
                  <a:gd name="connsiteY2" fmla="*/ 129649 h 129649"/>
                  <a:gd name="connsiteX3" fmla="*/ 0 w 320126"/>
                  <a:gd name="connsiteY3" fmla="*/ 129649 h 129649"/>
                  <a:gd name="connsiteX4" fmla="*/ 0 w 320126"/>
                  <a:gd name="connsiteY4" fmla="*/ 0 h 129649"/>
                  <a:gd name="connsiteX0" fmla="*/ 0 w 603495"/>
                  <a:gd name="connsiteY0" fmla="*/ 0 h 136793"/>
                  <a:gd name="connsiteX1" fmla="*/ 603495 w 603495"/>
                  <a:gd name="connsiteY1" fmla="*/ 7144 h 136793"/>
                  <a:gd name="connsiteX2" fmla="*/ 603495 w 603495"/>
                  <a:gd name="connsiteY2" fmla="*/ 136793 h 136793"/>
                  <a:gd name="connsiteX3" fmla="*/ 283369 w 603495"/>
                  <a:gd name="connsiteY3" fmla="*/ 136793 h 136793"/>
                  <a:gd name="connsiteX4" fmla="*/ 0 w 603495"/>
                  <a:gd name="connsiteY4" fmla="*/ 0 h 136793"/>
                  <a:gd name="connsiteX0" fmla="*/ 0 w 815427"/>
                  <a:gd name="connsiteY0" fmla="*/ 826294 h 963087"/>
                  <a:gd name="connsiteX1" fmla="*/ 815427 w 815427"/>
                  <a:gd name="connsiteY1" fmla="*/ 0 h 963087"/>
                  <a:gd name="connsiteX2" fmla="*/ 603495 w 815427"/>
                  <a:gd name="connsiteY2" fmla="*/ 963087 h 963087"/>
                  <a:gd name="connsiteX3" fmla="*/ 283369 w 815427"/>
                  <a:gd name="connsiteY3" fmla="*/ 963087 h 963087"/>
                  <a:gd name="connsiteX4" fmla="*/ 0 w 815427"/>
                  <a:gd name="connsiteY4" fmla="*/ 826294 h 963087"/>
                  <a:gd name="connsiteX0" fmla="*/ 0 w 991639"/>
                  <a:gd name="connsiteY0" fmla="*/ 826294 h 963087"/>
                  <a:gd name="connsiteX1" fmla="*/ 815427 w 991639"/>
                  <a:gd name="connsiteY1" fmla="*/ 0 h 963087"/>
                  <a:gd name="connsiteX2" fmla="*/ 991639 w 991639"/>
                  <a:gd name="connsiteY2" fmla="*/ 593994 h 963087"/>
                  <a:gd name="connsiteX3" fmla="*/ 283369 w 991639"/>
                  <a:gd name="connsiteY3" fmla="*/ 963087 h 963087"/>
                  <a:gd name="connsiteX4" fmla="*/ 0 w 991639"/>
                  <a:gd name="connsiteY4" fmla="*/ 826294 h 963087"/>
                  <a:gd name="connsiteX0" fmla="*/ 0 w 991639"/>
                  <a:gd name="connsiteY0" fmla="*/ 826294 h 960706"/>
                  <a:gd name="connsiteX1" fmla="*/ 815427 w 991639"/>
                  <a:gd name="connsiteY1" fmla="*/ 0 h 960706"/>
                  <a:gd name="connsiteX2" fmla="*/ 991639 w 991639"/>
                  <a:gd name="connsiteY2" fmla="*/ 593994 h 960706"/>
                  <a:gd name="connsiteX3" fmla="*/ 109538 w 991639"/>
                  <a:gd name="connsiteY3" fmla="*/ 960706 h 960706"/>
                  <a:gd name="connsiteX4" fmla="*/ 0 w 991639"/>
                  <a:gd name="connsiteY4" fmla="*/ 826294 h 960706"/>
                  <a:gd name="connsiteX0" fmla="*/ 0 w 991639"/>
                  <a:gd name="connsiteY0" fmla="*/ 826294 h 988557"/>
                  <a:gd name="connsiteX1" fmla="*/ 815427 w 991639"/>
                  <a:gd name="connsiteY1" fmla="*/ 0 h 988557"/>
                  <a:gd name="connsiteX2" fmla="*/ 991639 w 991639"/>
                  <a:gd name="connsiteY2" fmla="*/ 593994 h 988557"/>
                  <a:gd name="connsiteX3" fmla="*/ 109538 w 991639"/>
                  <a:gd name="connsiteY3" fmla="*/ 960706 h 988557"/>
                  <a:gd name="connsiteX4" fmla="*/ 0 w 991639"/>
                  <a:gd name="connsiteY4" fmla="*/ 826294 h 988557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6294 h 1010681"/>
                  <a:gd name="connsiteX1" fmla="*/ 815427 w 991639"/>
                  <a:gd name="connsiteY1" fmla="*/ 0 h 1010681"/>
                  <a:gd name="connsiteX2" fmla="*/ 991639 w 991639"/>
                  <a:gd name="connsiteY2" fmla="*/ 593994 h 1010681"/>
                  <a:gd name="connsiteX3" fmla="*/ 109538 w 991639"/>
                  <a:gd name="connsiteY3" fmla="*/ 960706 h 1010681"/>
                  <a:gd name="connsiteX4" fmla="*/ 0 w 991639"/>
                  <a:gd name="connsiteY4" fmla="*/ 826294 h 1010681"/>
                  <a:gd name="connsiteX0" fmla="*/ 0 w 991639"/>
                  <a:gd name="connsiteY0" fmla="*/ 828675 h 1013062"/>
                  <a:gd name="connsiteX1" fmla="*/ 813046 w 991639"/>
                  <a:gd name="connsiteY1" fmla="*/ 0 h 1013062"/>
                  <a:gd name="connsiteX2" fmla="*/ 991639 w 991639"/>
                  <a:gd name="connsiteY2" fmla="*/ 596375 h 1013062"/>
                  <a:gd name="connsiteX3" fmla="*/ 109538 w 991639"/>
                  <a:gd name="connsiteY3" fmla="*/ 963087 h 1013062"/>
                  <a:gd name="connsiteX4" fmla="*/ 0 w 991639"/>
                  <a:gd name="connsiteY4" fmla="*/ 828675 h 1013062"/>
                  <a:gd name="connsiteX0" fmla="*/ 0 w 991639"/>
                  <a:gd name="connsiteY0" fmla="*/ 838200 h 1022587"/>
                  <a:gd name="connsiteX1" fmla="*/ 815428 w 991639"/>
                  <a:gd name="connsiteY1" fmla="*/ 0 h 1022587"/>
                  <a:gd name="connsiteX2" fmla="*/ 991639 w 991639"/>
                  <a:gd name="connsiteY2" fmla="*/ 605900 h 1022587"/>
                  <a:gd name="connsiteX3" fmla="*/ 109538 w 991639"/>
                  <a:gd name="connsiteY3" fmla="*/ 972612 h 1022587"/>
                  <a:gd name="connsiteX4" fmla="*/ 0 w 991639"/>
                  <a:gd name="connsiteY4" fmla="*/ 838200 h 1022587"/>
                  <a:gd name="connsiteX0" fmla="*/ 0 w 929726"/>
                  <a:gd name="connsiteY0" fmla="*/ 838200 h 1001506"/>
                  <a:gd name="connsiteX1" fmla="*/ 815428 w 929726"/>
                  <a:gd name="connsiteY1" fmla="*/ 0 h 1001506"/>
                  <a:gd name="connsiteX2" fmla="*/ 929726 w 929726"/>
                  <a:gd name="connsiteY2" fmla="*/ 393969 h 1001506"/>
                  <a:gd name="connsiteX3" fmla="*/ 109538 w 929726"/>
                  <a:gd name="connsiteY3" fmla="*/ 972612 h 1001506"/>
                  <a:gd name="connsiteX4" fmla="*/ 0 w 929726"/>
                  <a:gd name="connsiteY4" fmla="*/ 838200 h 1001506"/>
                  <a:gd name="connsiteX0" fmla="*/ 0 w 929726"/>
                  <a:gd name="connsiteY0" fmla="*/ 838200 h 982278"/>
                  <a:gd name="connsiteX1" fmla="*/ 815428 w 929726"/>
                  <a:gd name="connsiteY1" fmla="*/ 0 h 982278"/>
                  <a:gd name="connsiteX2" fmla="*/ 929726 w 929726"/>
                  <a:gd name="connsiteY2" fmla="*/ 393969 h 982278"/>
                  <a:gd name="connsiteX3" fmla="*/ 109538 w 929726"/>
                  <a:gd name="connsiteY3" fmla="*/ 972612 h 982278"/>
                  <a:gd name="connsiteX4" fmla="*/ 0 w 929726"/>
                  <a:gd name="connsiteY4" fmla="*/ 838200 h 982278"/>
                  <a:gd name="connsiteX0" fmla="*/ 0 w 896388"/>
                  <a:gd name="connsiteY0" fmla="*/ 838200 h 980242"/>
                  <a:gd name="connsiteX1" fmla="*/ 815428 w 896388"/>
                  <a:gd name="connsiteY1" fmla="*/ 0 h 980242"/>
                  <a:gd name="connsiteX2" fmla="*/ 896388 w 896388"/>
                  <a:gd name="connsiteY2" fmla="*/ 301100 h 980242"/>
                  <a:gd name="connsiteX3" fmla="*/ 109538 w 896388"/>
                  <a:gd name="connsiteY3" fmla="*/ 972612 h 980242"/>
                  <a:gd name="connsiteX4" fmla="*/ 0 w 896388"/>
                  <a:gd name="connsiteY4" fmla="*/ 838200 h 980242"/>
                  <a:gd name="connsiteX0" fmla="*/ 0 w 896388"/>
                  <a:gd name="connsiteY0" fmla="*/ 838200 h 1006812"/>
                  <a:gd name="connsiteX1" fmla="*/ 815428 w 896388"/>
                  <a:gd name="connsiteY1" fmla="*/ 0 h 1006812"/>
                  <a:gd name="connsiteX2" fmla="*/ 896388 w 896388"/>
                  <a:gd name="connsiteY2" fmla="*/ 301100 h 1006812"/>
                  <a:gd name="connsiteX3" fmla="*/ 109538 w 896388"/>
                  <a:gd name="connsiteY3" fmla="*/ 972612 h 1006812"/>
                  <a:gd name="connsiteX4" fmla="*/ 0 w 896388"/>
                  <a:gd name="connsiteY4" fmla="*/ 838200 h 1006812"/>
                  <a:gd name="connsiteX0" fmla="*/ 0 w 896388"/>
                  <a:gd name="connsiteY0" fmla="*/ 838200 h 973414"/>
                  <a:gd name="connsiteX1" fmla="*/ 815428 w 896388"/>
                  <a:gd name="connsiteY1" fmla="*/ 0 h 973414"/>
                  <a:gd name="connsiteX2" fmla="*/ 896388 w 896388"/>
                  <a:gd name="connsiteY2" fmla="*/ 301100 h 973414"/>
                  <a:gd name="connsiteX3" fmla="*/ 738189 w 896388"/>
                  <a:gd name="connsiteY3" fmla="*/ 860079 h 973414"/>
                  <a:gd name="connsiteX4" fmla="*/ 109538 w 896388"/>
                  <a:gd name="connsiteY4" fmla="*/ 972612 h 973414"/>
                  <a:gd name="connsiteX5" fmla="*/ 0 w 896388"/>
                  <a:gd name="connsiteY5" fmla="*/ 838200 h 973414"/>
                  <a:gd name="connsiteX0" fmla="*/ 0 w 896388"/>
                  <a:gd name="connsiteY0" fmla="*/ 838200 h 972850"/>
                  <a:gd name="connsiteX1" fmla="*/ 815428 w 896388"/>
                  <a:gd name="connsiteY1" fmla="*/ 0 h 972850"/>
                  <a:gd name="connsiteX2" fmla="*/ 896388 w 896388"/>
                  <a:gd name="connsiteY2" fmla="*/ 301100 h 972850"/>
                  <a:gd name="connsiteX3" fmla="*/ 642939 w 896388"/>
                  <a:gd name="connsiteY3" fmla="*/ 826742 h 972850"/>
                  <a:gd name="connsiteX4" fmla="*/ 109538 w 896388"/>
                  <a:gd name="connsiteY4" fmla="*/ 972612 h 972850"/>
                  <a:gd name="connsiteX5" fmla="*/ 0 w 896388"/>
                  <a:gd name="connsiteY5" fmla="*/ 838200 h 972850"/>
                  <a:gd name="connsiteX0" fmla="*/ 0 w 896388"/>
                  <a:gd name="connsiteY0" fmla="*/ 838200 h 1002195"/>
                  <a:gd name="connsiteX1" fmla="*/ 815428 w 896388"/>
                  <a:gd name="connsiteY1" fmla="*/ 0 h 1002195"/>
                  <a:gd name="connsiteX2" fmla="*/ 896388 w 896388"/>
                  <a:gd name="connsiteY2" fmla="*/ 301100 h 1002195"/>
                  <a:gd name="connsiteX3" fmla="*/ 642939 w 896388"/>
                  <a:gd name="connsiteY3" fmla="*/ 826742 h 1002195"/>
                  <a:gd name="connsiteX4" fmla="*/ 109538 w 896388"/>
                  <a:gd name="connsiteY4" fmla="*/ 972612 h 1002195"/>
                  <a:gd name="connsiteX5" fmla="*/ 0 w 896388"/>
                  <a:gd name="connsiteY5" fmla="*/ 838200 h 1002195"/>
                  <a:gd name="connsiteX0" fmla="*/ 0 w 896388"/>
                  <a:gd name="connsiteY0" fmla="*/ 838200 h 1020861"/>
                  <a:gd name="connsiteX1" fmla="*/ 815428 w 896388"/>
                  <a:gd name="connsiteY1" fmla="*/ 0 h 1020861"/>
                  <a:gd name="connsiteX2" fmla="*/ 896388 w 896388"/>
                  <a:gd name="connsiteY2" fmla="*/ 301100 h 1020861"/>
                  <a:gd name="connsiteX3" fmla="*/ 642939 w 896388"/>
                  <a:gd name="connsiteY3" fmla="*/ 826742 h 1020861"/>
                  <a:gd name="connsiteX4" fmla="*/ 109538 w 896388"/>
                  <a:gd name="connsiteY4" fmla="*/ 972612 h 1020861"/>
                  <a:gd name="connsiteX5" fmla="*/ 0 w 896388"/>
                  <a:gd name="connsiteY5" fmla="*/ 838200 h 1020861"/>
                  <a:gd name="connsiteX0" fmla="*/ 0 w 896388"/>
                  <a:gd name="connsiteY0" fmla="*/ 838200 h 1014749"/>
                  <a:gd name="connsiteX1" fmla="*/ 815428 w 896388"/>
                  <a:gd name="connsiteY1" fmla="*/ 0 h 1014749"/>
                  <a:gd name="connsiteX2" fmla="*/ 896388 w 896388"/>
                  <a:gd name="connsiteY2" fmla="*/ 301100 h 1014749"/>
                  <a:gd name="connsiteX3" fmla="*/ 595314 w 896388"/>
                  <a:gd name="connsiteY3" fmla="*/ 814836 h 1014749"/>
                  <a:gd name="connsiteX4" fmla="*/ 109538 w 896388"/>
                  <a:gd name="connsiteY4" fmla="*/ 972612 h 1014749"/>
                  <a:gd name="connsiteX5" fmla="*/ 0 w 896388"/>
                  <a:gd name="connsiteY5" fmla="*/ 838200 h 1014749"/>
                  <a:gd name="connsiteX0" fmla="*/ 0 w 896388"/>
                  <a:gd name="connsiteY0" fmla="*/ 838200 h 1017442"/>
                  <a:gd name="connsiteX1" fmla="*/ 815428 w 896388"/>
                  <a:gd name="connsiteY1" fmla="*/ 0 h 1017442"/>
                  <a:gd name="connsiteX2" fmla="*/ 896388 w 896388"/>
                  <a:gd name="connsiteY2" fmla="*/ 301100 h 1017442"/>
                  <a:gd name="connsiteX3" fmla="*/ 595314 w 896388"/>
                  <a:gd name="connsiteY3" fmla="*/ 814836 h 1017442"/>
                  <a:gd name="connsiteX4" fmla="*/ 109538 w 896388"/>
                  <a:gd name="connsiteY4" fmla="*/ 972612 h 1017442"/>
                  <a:gd name="connsiteX5" fmla="*/ 0 w 896388"/>
                  <a:gd name="connsiteY5" fmla="*/ 838200 h 1017442"/>
                  <a:gd name="connsiteX0" fmla="*/ 0 w 896388"/>
                  <a:gd name="connsiteY0" fmla="*/ 838200 h 1019216"/>
                  <a:gd name="connsiteX1" fmla="*/ 815428 w 896388"/>
                  <a:gd name="connsiteY1" fmla="*/ 0 h 1019216"/>
                  <a:gd name="connsiteX2" fmla="*/ 896388 w 896388"/>
                  <a:gd name="connsiteY2" fmla="*/ 301100 h 1019216"/>
                  <a:gd name="connsiteX3" fmla="*/ 595314 w 896388"/>
                  <a:gd name="connsiteY3" fmla="*/ 814836 h 1019216"/>
                  <a:gd name="connsiteX4" fmla="*/ 109538 w 896388"/>
                  <a:gd name="connsiteY4" fmla="*/ 972612 h 1019216"/>
                  <a:gd name="connsiteX5" fmla="*/ 0 w 896388"/>
                  <a:gd name="connsiteY5" fmla="*/ 838200 h 1019216"/>
                  <a:gd name="connsiteX0" fmla="*/ 0 w 896388"/>
                  <a:gd name="connsiteY0" fmla="*/ 838200 h 1002061"/>
                  <a:gd name="connsiteX1" fmla="*/ 815428 w 896388"/>
                  <a:gd name="connsiteY1" fmla="*/ 0 h 1002061"/>
                  <a:gd name="connsiteX2" fmla="*/ 896388 w 896388"/>
                  <a:gd name="connsiteY2" fmla="*/ 301100 h 1002061"/>
                  <a:gd name="connsiteX3" fmla="*/ 595314 w 896388"/>
                  <a:gd name="connsiteY3" fmla="*/ 814836 h 1002061"/>
                  <a:gd name="connsiteX4" fmla="*/ 109538 w 896388"/>
                  <a:gd name="connsiteY4" fmla="*/ 972612 h 1002061"/>
                  <a:gd name="connsiteX5" fmla="*/ 0 w 896388"/>
                  <a:gd name="connsiteY5" fmla="*/ 838200 h 1002061"/>
                  <a:gd name="connsiteX0" fmla="*/ 0 w 896388"/>
                  <a:gd name="connsiteY0" fmla="*/ 838200 h 988617"/>
                  <a:gd name="connsiteX1" fmla="*/ 815428 w 896388"/>
                  <a:gd name="connsiteY1" fmla="*/ 0 h 988617"/>
                  <a:gd name="connsiteX2" fmla="*/ 896388 w 896388"/>
                  <a:gd name="connsiteY2" fmla="*/ 301100 h 988617"/>
                  <a:gd name="connsiteX3" fmla="*/ 595314 w 896388"/>
                  <a:gd name="connsiteY3" fmla="*/ 814836 h 988617"/>
                  <a:gd name="connsiteX4" fmla="*/ 109538 w 896388"/>
                  <a:gd name="connsiteY4" fmla="*/ 972612 h 988617"/>
                  <a:gd name="connsiteX5" fmla="*/ 0 w 896388"/>
                  <a:gd name="connsiteY5" fmla="*/ 838200 h 988617"/>
                  <a:gd name="connsiteX0" fmla="*/ 0 w 896388"/>
                  <a:gd name="connsiteY0" fmla="*/ 838200 h 996929"/>
                  <a:gd name="connsiteX1" fmla="*/ 815428 w 896388"/>
                  <a:gd name="connsiteY1" fmla="*/ 0 h 996929"/>
                  <a:gd name="connsiteX2" fmla="*/ 896388 w 896388"/>
                  <a:gd name="connsiteY2" fmla="*/ 301100 h 996929"/>
                  <a:gd name="connsiteX3" fmla="*/ 595314 w 896388"/>
                  <a:gd name="connsiteY3" fmla="*/ 814836 h 996929"/>
                  <a:gd name="connsiteX4" fmla="*/ 109538 w 896388"/>
                  <a:gd name="connsiteY4" fmla="*/ 972612 h 996929"/>
                  <a:gd name="connsiteX5" fmla="*/ 0 w 896388"/>
                  <a:gd name="connsiteY5" fmla="*/ 838200 h 996929"/>
                  <a:gd name="connsiteX0" fmla="*/ 0 w 896388"/>
                  <a:gd name="connsiteY0" fmla="*/ 838200 h 1002362"/>
                  <a:gd name="connsiteX1" fmla="*/ 815428 w 896388"/>
                  <a:gd name="connsiteY1" fmla="*/ 0 h 1002362"/>
                  <a:gd name="connsiteX2" fmla="*/ 896388 w 896388"/>
                  <a:gd name="connsiteY2" fmla="*/ 301100 h 1002362"/>
                  <a:gd name="connsiteX3" fmla="*/ 595314 w 896388"/>
                  <a:gd name="connsiteY3" fmla="*/ 814836 h 1002362"/>
                  <a:gd name="connsiteX4" fmla="*/ 109538 w 896388"/>
                  <a:gd name="connsiteY4" fmla="*/ 972612 h 1002362"/>
                  <a:gd name="connsiteX5" fmla="*/ 0 w 896388"/>
                  <a:gd name="connsiteY5" fmla="*/ 838200 h 1002362"/>
                  <a:gd name="connsiteX0" fmla="*/ 0 w 896388"/>
                  <a:gd name="connsiteY0" fmla="*/ 838200 h 996666"/>
                  <a:gd name="connsiteX1" fmla="*/ 815428 w 896388"/>
                  <a:gd name="connsiteY1" fmla="*/ 0 h 996666"/>
                  <a:gd name="connsiteX2" fmla="*/ 896388 w 896388"/>
                  <a:gd name="connsiteY2" fmla="*/ 301100 h 996666"/>
                  <a:gd name="connsiteX3" fmla="*/ 576264 w 896388"/>
                  <a:gd name="connsiteY3" fmla="*/ 798167 h 996666"/>
                  <a:gd name="connsiteX4" fmla="*/ 109538 w 896388"/>
                  <a:gd name="connsiteY4" fmla="*/ 972612 h 996666"/>
                  <a:gd name="connsiteX5" fmla="*/ 0 w 896388"/>
                  <a:gd name="connsiteY5" fmla="*/ 838200 h 996666"/>
                  <a:gd name="connsiteX0" fmla="*/ 0 w 896388"/>
                  <a:gd name="connsiteY0" fmla="*/ 838200 h 1008455"/>
                  <a:gd name="connsiteX1" fmla="*/ 815428 w 896388"/>
                  <a:gd name="connsiteY1" fmla="*/ 0 h 1008455"/>
                  <a:gd name="connsiteX2" fmla="*/ 896388 w 896388"/>
                  <a:gd name="connsiteY2" fmla="*/ 301100 h 1008455"/>
                  <a:gd name="connsiteX3" fmla="*/ 576264 w 896388"/>
                  <a:gd name="connsiteY3" fmla="*/ 798167 h 1008455"/>
                  <a:gd name="connsiteX4" fmla="*/ 109538 w 896388"/>
                  <a:gd name="connsiteY4" fmla="*/ 972612 h 1008455"/>
                  <a:gd name="connsiteX5" fmla="*/ 0 w 896388"/>
                  <a:gd name="connsiteY5" fmla="*/ 838200 h 1008455"/>
                  <a:gd name="connsiteX0" fmla="*/ 0 w 896388"/>
                  <a:gd name="connsiteY0" fmla="*/ 838200 h 993732"/>
                  <a:gd name="connsiteX1" fmla="*/ 815428 w 896388"/>
                  <a:gd name="connsiteY1" fmla="*/ 0 h 993732"/>
                  <a:gd name="connsiteX2" fmla="*/ 896388 w 896388"/>
                  <a:gd name="connsiteY2" fmla="*/ 301100 h 993732"/>
                  <a:gd name="connsiteX3" fmla="*/ 576264 w 896388"/>
                  <a:gd name="connsiteY3" fmla="*/ 798167 h 993732"/>
                  <a:gd name="connsiteX4" fmla="*/ 109538 w 896388"/>
                  <a:gd name="connsiteY4" fmla="*/ 972612 h 993732"/>
                  <a:gd name="connsiteX5" fmla="*/ 0 w 896388"/>
                  <a:gd name="connsiteY5" fmla="*/ 838200 h 993732"/>
                  <a:gd name="connsiteX0" fmla="*/ 0 w 896388"/>
                  <a:gd name="connsiteY0" fmla="*/ 838200 h 1000383"/>
                  <a:gd name="connsiteX1" fmla="*/ 815428 w 896388"/>
                  <a:gd name="connsiteY1" fmla="*/ 0 h 1000383"/>
                  <a:gd name="connsiteX2" fmla="*/ 896388 w 896388"/>
                  <a:gd name="connsiteY2" fmla="*/ 301100 h 1000383"/>
                  <a:gd name="connsiteX3" fmla="*/ 576264 w 896388"/>
                  <a:gd name="connsiteY3" fmla="*/ 798167 h 1000383"/>
                  <a:gd name="connsiteX4" fmla="*/ 109538 w 896388"/>
                  <a:gd name="connsiteY4" fmla="*/ 972612 h 1000383"/>
                  <a:gd name="connsiteX5" fmla="*/ 0 w 896388"/>
                  <a:gd name="connsiteY5" fmla="*/ 838200 h 10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6388" h="1000383">
                    <a:moveTo>
                      <a:pt x="0" y="838200"/>
                    </a:moveTo>
                    <a:cubicBezTo>
                      <a:pt x="562323" y="777081"/>
                      <a:pt x="841275" y="346869"/>
                      <a:pt x="815428" y="0"/>
                    </a:cubicBezTo>
                    <a:lnTo>
                      <a:pt x="896388" y="301100"/>
                    </a:lnTo>
                    <a:cubicBezTo>
                      <a:pt x="883515" y="444447"/>
                      <a:pt x="707406" y="686248"/>
                      <a:pt x="576264" y="798167"/>
                    </a:cubicBezTo>
                    <a:cubicBezTo>
                      <a:pt x="521322" y="1112494"/>
                      <a:pt x="175419" y="964352"/>
                      <a:pt x="109538" y="972612"/>
                    </a:cubicBezTo>
                    <a:lnTo>
                      <a:pt x="0" y="838200"/>
                    </a:lnTo>
                    <a:close/>
                  </a:path>
                </a:pathLst>
              </a:cu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6" name="Rectangle: Rounded Corners 3015">
                <a:extLst>
                  <a:ext uri="{FF2B5EF4-FFF2-40B4-BE49-F238E27FC236}">
                    <a16:creationId xmlns:a16="http://schemas.microsoft.com/office/drawing/2014/main" id="{D51B7ACA-8A73-91EA-ABB5-61F7E4F6035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3289163" y="8694272"/>
                <a:ext cx="411576" cy="254793"/>
              </a:xfrm>
              <a:prstGeom prst="roundRect">
                <a:avLst>
                  <a:gd name="adj" fmla="val 50000"/>
                </a:avLst>
              </a:prstGeom>
              <a:solidFill>
                <a:srgbClr val="ED8F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17" name="Rectangle: Rounded Corners 3016">
                <a:extLst>
                  <a:ext uri="{FF2B5EF4-FFF2-40B4-BE49-F238E27FC236}">
                    <a16:creationId xmlns:a16="http://schemas.microsoft.com/office/drawing/2014/main" id="{E692138C-DEF5-B34F-EE27-25AC61EA91B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4392315">
                <a:off x="12996676" y="8839487"/>
                <a:ext cx="644639" cy="408082"/>
              </a:xfrm>
              <a:custGeom>
                <a:avLst/>
                <a:gdLst>
                  <a:gd name="connsiteX0" fmla="*/ 0 w 497612"/>
                  <a:gd name="connsiteY0" fmla="*/ 204041 h 408082"/>
                  <a:gd name="connsiteX1" fmla="*/ 204041 w 497612"/>
                  <a:gd name="connsiteY1" fmla="*/ 0 h 408082"/>
                  <a:gd name="connsiteX2" fmla="*/ 293571 w 497612"/>
                  <a:gd name="connsiteY2" fmla="*/ 0 h 408082"/>
                  <a:gd name="connsiteX3" fmla="*/ 497612 w 497612"/>
                  <a:gd name="connsiteY3" fmla="*/ 204041 h 408082"/>
                  <a:gd name="connsiteX4" fmla="*/ 497612 w 497612"/>
                  <a:gd name="connsiteY4" fmla="*/ 204041 h 408082"/>
                  <a:gd name="connsiteX5" fmla="*/ 293571 w 497612"/>
                  <a:gd name="connsiteY5" fmla="*/ 408082 h 408082"/>
                  <a:gd name="connsiteX6" fmla="*/ 204041 w 497612"/>
                  <a:gd name="connsiteY6" fmla="*/ 408082 h 408082"/>
                  <a:gd name="connsiteX7" fmla="*/ 0 w 497612"/>
                  <a:gd name="connsiteY7" fmla="*/ 204041 h 408082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75 h 408131"/>
                  <a:gd name="connsiteX1" fmla="*/ 311534 w 605105"/>
                  <a:gd name="connsiteY1" fmla="*/ 49 h 408131"/>
                  <a:gd name="connsiteX2" fmla="*/ 401064 w 605105"/>
                  <a:gd name="connsiteY2" fmla="*/ 49 h 408131"/>
                  <a:gd name="connsiteX3" fmla="*/ 605105 w 605105"/>
                  <a:gd name="connsiteY3" fmla="*/ 204090 h 408131"/>
                  <a:gd name="connsiteX4" fmla="*/ 605105 w 605105"/>
                  <a:gd name="connsiteY4" fmla="*/ 204090 h 408131"/>
                  <a:gd name="connsiteX5" fmla="*/ 401064 w 605105"/>
                  <a:gd name="connsiteY5" fmla="*/ 408131 h 408131"/>
                  <a:gd name="connsiteX6" fmla="*/ 311534 w 605105"/>
                  <a:gd name="connsiteY6" fmla="*/ 408131 h 408131"/>
                  <a:gd name="connsiteX7" fmla="*/ 0 w 605105"/>
                  <a:gd name="connsiteY7" fmla="*/ 106975 h 408131"/>
                  <a:gd name="connsiteX0" fmla="*/ 0 w 605105"/>
                  <a:gd name="connsiteY0" fmla="*/ 106926 h 408082"/>
                  <a:gd name="connsiteX1" fmla="*/ 311534 w 605105"/>
                  <a:gd name="connsiteY1" fmla="*/ 0 h 408082"/>
                  <a:gd name="connsiteX2" fmla="*/ 401064 w 605105"/>
                  <a:gd name="connsiteY2" fmla="*/ 0 h 408082"/>
                  <a:gd name="connsiteX3" fmla="*/ 605105 w 605105"/>
                  <a:gd name="connsiteY3" fmla="*/ 204041 h 408082"/>
                  <a:gd name="connsiteX4" fmla="*/ 605105 w 605105"/>
                  <a:gd name="connsiteY4" fmla="*/ 204041 h 408082"/>
                  <a:gd name="connsiteX5" fmla="*/ 401064 w 605105"/>
                  <a:gd name="connsiteY5" fmla="*/ 408082 h 408082"/>
                  <a:gd name="connsiteX6" fmla="*/ 311534 w 605105"/>
                  <a:gd name="connsiteY6" fmla="*/ 408082 h 408082"/>
                  <a:gd name="connsiteX7" fmla="*/ 0 w 605105"/>
                  <a:gd name="connsiteY7" fmla="*/ 10692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03688"/>
                  <a:gd name="connsiteY0" fmla="*/ 77506 h 408082"/>
                  <a:gd name="connsiteX1" fmla="*/ 310117 w 603688"/>
                  <a:gd name="connsiteY1" fmla="*/ 0 h 408082"/>
                  <a:gd name="connsiteX2" fmla="*/ 399647 w 603688"/>
                  <a:gd name="connsiteY2" fmla="*/ 0 h 408082"/>
                  <a:gd name="connsiteX3" fmla="*/ 603688 w 603688"/>
                  <a:gd name="connsiteY3" fmla="*/ 204041 h 408082"/>
                  <a:gd name="connsiteX4" fmla="*/ 603688 w 603688"/>
                  <a:gd name="connsiteY4" fmla="*/ 204041 h 408082"/>
                  <a:gd name="connsiteX5" fmla="*/ 399647 w 603688"/>
                  <a:gd name="connsiteY5" fmla="*/ 408082 h 408082"/>
                  <a:gd name="connsiteX6" fmla="*/ 310117 w 603688"/>
                  <a:gd name="connsiteY6" fmla="*/ 408082 h 408082"/>
                  <a:gd name="connsiteX7" fmla="*/ 0 w 603688"/>
                  <a:gd name="connsiteY7" fmla="*/ 77506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28251"/>
                  <a:gd name="connsiteY0" fmla="*/ 35270 h 408082"/>
                  <a:gd name="connsiteX1" fmla="*/ 334680 w 628251"/>
                  <a:gd name="connsiteY1" fmla="*/ 0 h 408082"/>
                  <a:gd name="connsiteX2" fmla="*/ 424210 w 628251"/>
                  <a:gd name="connsiteY2" fmla="*/ 0 h 408082"/>
                  <a:gd name="connsiteX3" fmla="*/ 628251 w 628251"/>
                  <a:gd name="connsiteY3" fmla="*/ 204041 h 408082"/>
                  <a:gd name="connsiteX4" fmla="*/ 628251 w 628251"/>
                  <a:gd name="connsiteY4" fmla="*/ 204041 h 408082"/>
                  <a:gd name="connsiteX5" fmla="*/ 424210 w 628251"/>
                  <a:gd name="connsiteY5" fmla="*/ 408082 h 408082"/>
                  <a:gd name="connsiteX6" fmla="*/ 334680 w 628251"/>
                  <a:gd name="connsiteY6" fmla="*/ 408082 h 408082"/>
                  <a:gd name="connsiteX7" fmla="*/ 0 w 628251"/>
                  <a:gd name="connsiteY7" fmla="*/ 35270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424"/>
                  <a:gd name="connsiteY0" fmla="*/ 22926 h 408082"/>
                  <a:gd name="connsiteX1" fmla="*/ 350853 w 644424"/>
                  <a:gd name="connsiteY1" fmla="*/ 0 h 408082"/>
                  <a:gd name="connsiteX2" fmla="*/ 440383 w 644424"/>
                  <a:gd name="connsiteY2" fmla="*/ 0 h 408082"/>
                  <a:gd name="connsiteX3" fmla="*/ 644424 w 644424"/>
                  <a:gd name="connsiteY3" fmla="*/ 204041 h 408082"/>
                  <a:gd name="connsiteX4" fmla="*/ 644424 w 644424"/>
                  <a:gd name="connsiteY4" fmla="*/ 204041 h 408082"/>
                  <a:gd name="connsiteX5" fmla="*/ 440383 w 644424"/>
                  <a:gd name="connsiteY5" fmla="*/ 408082 h 408082"/>
                  <a:gd name="connsiteX6" fmla="*/ 350853 w 644424"/>
                  <a:gd name="connsiteY6" fmla="*/ 408082 h 408082"/>
                  <a:gd name="connsiteX7" fmla="*/ 0 w 644424"/>
                  <a:gd name="connsiteY7" fmla="*/ 22926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  <a:gd name="connsiteX0" fmla="*/ 0 w 644639"/>
                  <a:gd name="connsiteY0" fmla="*/ 15399 h 408082"/>
                  <a:gd name="connsiteX1" fmla="*/ 351068 w 644639"/>
                  <a:gd name="connsiteY1" fmla="*/ 0 h 408082"/>
                  <a:gd name="connsiteX2" fmla="*/ 440598 w 644639"/>
                  <a:gd name="connsiteY2" fmla="*/ 0 h 408082"/>
                  <a:gd name="connsiteX3" fmla="*/ 644639 w 644639"/>
                  <a:gd name="connsiteY3" fmla="*/ 204041 h 408082"/>
                  <a:gd name="connsiteX4" fmla="*/ 644639 w 644639"/>
                  <a:gd name="connsiteY4" fmla="*/ 204041 h 408082"/>
                  <a:gd name="connsiteX5" fmla="*/ 440598 w 644639"/>
                  <a:gd name="connsiteY5" fmla="*/ 408082 h 408082"/>
                  <a:gd name="connsiteX6" fmla="*/ 351068 w 644639"/>
                  <a:gd name="connsiteY6" fmla="*/ 408082 h 408082"/>
                  <a:gd name="connsiteX7" fmla="*/ 0 w 644639"/>
                  <a:gd name="connsiteY7" fmla="*/ 15399 h 408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4639" h="408082">
                    <a:moveTo>
                      <a:pt x="0" y="15399"/>
                    </a:moveTo>
                    <a:cubicBezTo>
                      <a:pt x="101771" y="10536"/>
                      <a:pt x="238379" y="0"/>
                      <a:pt x="351068" y="0"/>
                    </a:cubicBezTo>
                    <a:lnTo>
                      <a:pt x="440598" y="0"/>
                    </a:lnTo>
                    <a:cubicBezTo>
                      <a:pt x="553287" y="0"/>
                      <a:pt x="644639" y="91352"/>
                      <a:pt x="644639" y="204041"/>
                    </a:cubicBezTo>
                    <a:lnTo>
                      <a:pt x="644639" y="204041"/>
                    </a:lnTo>
                    <a:cubicBezTo>
                      <a:pt x="644639" y="316730"/>
                      <a:pt x="553287" y="408082"/>
                      <a:pt x="440598" y="408082"/>
                    </a:cubicBezTo>
                    <a:lnTo>
                      <a:pt x="351068" y="408082"/>
                    </a:lnTo>
                    <a:cubicBezTo>
                      <a:pt x="238379" y="408082"/>
                      <a:pt x="175426" y="207977"/>
                      <a:pt x="0" y="15399"/>
                    </a:cubicBezTo>
                    <a:close/>
                  </a:path>
                </a:pathLst>
              </a:custGeom>
              <a:solidFill>
                <a:srgbClr val="E5882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026" name="Group 3025">
                <a:extLst>
                  <a:ext uri="{FF2B5EF4-FFF2-40B4-BE49-F238E27FC236}">
                    <a16:creationId xmlns:a16="http://schemas.microsoft.com/office/drawing/2014/main" id="{BA37AA46-2947-1B8D-1FE8-F251885A49E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2460275" y="7956655"/>
                <a:ext cx="1211708" cy="1289255"/>
                <a:chOff x="12460275" y="7956655"/>
                <a:chExt cx="1211708" cy="1289255"/>
              </a:xfrm>
            </p:grpSpPr>
            <p:sp>
              <p:nvSpPr>
                <p:cNvPr id="3008" name="Rectangle 3007">
                  <a:extLst>
                    <a:ext uri="{FF2B5EF4-FFF2-40B4-BE49-F238E27FC236}">
                      <a16:creationId xmlns:a16="http://schemas.microsoft.com/office/drawing/2014/main" id="{C9CFDA65-177B-2FB8-A02E-099213217744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263122" y="7983966"/>
                  <a:ext cx="186152" cy="221911"/>
                </a:xfrm>
                <a:custGeom>
                  <a:avLst/>
                  <a:gdLst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0 w 271301"/>
                    <a:gd name="connsiteY3" fmla="*/ 261731 h 261731"/>
                    <a:gd name="connsiteX4" fmla="*/ 0 w 271301"/>
                    <a:gd name="connsiteY4" fmla="*/ 0 h 261731"/>
                    <a:gd name="connsiteX0" fmla="*/ 0 w 271301"/>
                    <a:gd name="connsiteY0" fmla="*/ 0 h 261731"/>
                    <a:gd name="connsiteX1" fmla="*/ 271301 w 271301"/>
                    <a:gd name="connsiteY1" fmla="*/ 0 h 261731"/>
                    <a:gd name="connsiteX2" fmla="*/ 271301 w 271301"/>
                    <a:gd name="connsiteY2" fmla="*/ 261731 h 261731"/>
                    <a:gd name="connsiteX3" fmla="*/ 121444 w 271301"/>
                    <a:gd name="connsiteY3" fmla="*/ 202200 h 261731"/>
                    <a:gd name="connsiteX4" fmla="*/ 0 w 271301"/>
                    <a:gd name="connsiteY4" fmla="*/ 0 h 261731"/>
                    <a:gd name="connsiteX0" fmla="*/ 0 w 271301"/>
                    <a:gd name="connsiteY0" fmla="*/ 0 h 204581"/>
                    <a:gd name="connsiteX1" fmla="*/ 271301 w 271301"/>
                    <a:gd name="connsiteY1" fmla="*/ 0 h 204581"/>
                    <a:gd name="connsiteX2" fmla="*/ 228439 w 271301"/>
                    <a:gd name="connsiteY2" fmla="*/ 204581 h 204581"/>
                    <a:gd name="connsiteX3" fmla="*/ 121444 w 271301"/>
                    <a:gd name="connsiteY3" fmla="*/ 202200 h 204581"/>
                    <a:gd name="connsiteX4" fmla="*/ 0 w 271301"/>
                    <a:gd name="connsiteY4" fmla="*/ 0 h 204581"/>
                    <a:gd name="connsiteX0" fmla="*/ 0 w 271301"/>
                    <a:gd name="connsiteY0" fmla="*/ 0 h 218869"/>
                    <a:gd name="connsiteX1" fmla="*/ 271301 w 271301"/>
                    <a:gd name="connsiteY1" fmla="*/ 0 h 218869"/>
                    <a:gd name="connsiteX2" fmla="*/ 228439 w 271301"/>
                    <a:gd name="connsiteY2" fmla="*/ 204581 h 218869"/>
                    <a:gd name="connsiteX3" fmla="*/ 130969 w 271301"/>
                    <a:gd name="connsiteY3" fmla="*/ 218869 h 218869"/>
                    <a:gd name="connsiteX4" fmla="*/ 0 w 271301"/>
                    <a:gd name="connsiteY4" fmla="*/ 0 h 218869"/>
                    <a:gd name="connsiteX0" fmla="*/ 0 w 271301"/>
                    <a:gd name="connsiteY0" fmla="*/ 0 h 237918"/>
                    <a:gd name="connsiteX1" fmla="*/ 271301 w 271301"/>
                    <a:gd name="connsiteY1" fmla="*/ 0 h 237918"/>
                    <a:gd name="connsiteX2" fmla="*/ 240345 w 271301"/>
                    <a:gd name="connsiteY2" fmla="*/ 237918 h 237918"/>
                    <a:gd name="connsiteX3" fmla="*/ 130969 w 271301"/>
                    <a:gd name="connsiteY3" fmla="*/ 218869 h 237918"/>
                    <a:gd name="connsiteX4" fmla="*/ 0 w 271301"/>
                    <a:gd name="connsiteY4" fmla="*/ 0 h 237918"/>
                    <a:gd name="connsiteX0" fmla="*/ 0 w 207007"/>
                    <a:gd name="connsiteY0" fmla="*/ 73818 h 237918"/>
                    <a:gd name="connsiteX1" fmla="*/ 207007 w 207007"/>
                    <a:gd name="connsiteY1" fmla="*/ 0 h 237918"/>
                    <a:gd name="connsiteX2" fmla="*/ 176051 w 207007"/>
                    <a:gd name="connsiteY2" fmla="*/ 237918 h 237918"/>
                    <a:gd name="connsiteX3" fmla="*/ 66675 w 207007"/>
                    <a:gd name="connsiteY3" fmla="*/ 218869 h 237918"/>
                    <a:gd name="connsiteX4" fmla="*/ 0 w 207007"/>
                    <a:gd name="connsiteY4" fmla="*/ 73818 h 237918"/>
                    <a:gd name="connsiteX0" fmla="*/ 0 w 176051"/>
                    <a:gd name="connsiteY0" fmla="*/ 42862 h 206962"/>
                    <a:gd name="connsiteX1" fmla="*/ 73657 w 176051"/>
                    <a:gd name="connsiteY1" fmla="*/ 0 h 206962"/>
                    <a:gd name="connsiteX2" fmla="*/ 176051 w 176051"/>
                    <a:gd name="connsiteY2" fmla="*/ 206962 h 206962"/>
                    <a:gd name="connsiteX3" fmla="*/ 66675 w 176051"/>
                    <a:gd name="connsiteY3" fmla="*/ 187913 h 206962"/>
                    <a:gd name="connsiteX4" fmla="*/ 0 w 176051"/>
                    <a:gd name="connsiteY4" fmla="*/ 42862 h 206962"/>
                    <a:gd name="connsiteX0" fmla="*/ 0 w 185576"/>
                    <a:gd name="connsiteY0" fmla="*/ 38100 h 206962"/>
                    <a:gd name="connsiteX1" fmla="*/ 83182 w 185576"/>
                    <a:gd name="connsiteY1" fmla="*/ 0 h 206962"/>
                    <a:gd name="connsiteX2" fmla="*/ 185576 w 185576"/>
                    <a:gd name="connsiteY2" fmla="*/ 206962 h 206962"/>
                    <a:gd name="connsiteX3" fmla="*/ 76200 w 185576"/>
                    <a:gd name="connsiteY3" fmla="*/ 187913 h 206962"/>
                    <a:gd name="connsiteX4" fmla="*/ 0 w 185576"/>
                    <a:gd name="connsiteY4" fmla="*/ 38100 h 206962"/>
                    <a:gd name="connsiteX0" fmla="*/ 1572 w 187148"/>
                    <a:gd name="connsiteY0" fmla="*/ 44373 h 213235"/>
                    <a:gd name="connsiteX1" fmla="*/ 84754 w 187148"/>
                    <a:gd name="connsiteY1" fmla="*/ 6273 h 213235"/>
                    <a:gd name="connsiteX2" fmla="*/ 187148 w 187148"/>
                    <a:gd name="connsiteY2" fmla="*/ 213235 h 213235"/>
                    <a:gd name="connsiteX3" fmla="*/ 77772 w 187148"/>
                    <a:gd name="connsiteY3" fmla="*/ 194186 h 213235"/>
                    <a:gd name="connsiteX4" fmla="*/ 1572 w 187148"/>
                    <a:gd name="connsiteY4" fmla="*/ 44373 h 213235"/>
                    <a:gd name="connsiteX0" fmla="*/ 1335 w 186911"/>
                    <a:gd name="connsiteY0" fmla="*/ 56849 h 225711"/>
                    <a:gd name="connsiteX1" fmla="*/ 84517 w 186911"/>
                    <a:gd name="connsiteY1" fmla="*/ 18749 h 225711"/>
                    <a:gd name="connsiteX2" fmla="*/ 186911 w 186911"/>
                    <a:gd name="connsiteY2" fmla="*/ 225711 h 225711"/>
                    <a:gd name="connsiteX3" fmla="*/ 77535 w 186911"/>
                    <a:gd name="connsiteY3" fmla="*/ 206662 h 225711"/>
                    <a:gd name="connsiteX4" fmla="*/ 1335 w 186911"/>
                    <a:gd name="connsiteY4" fmla="*/ 56849 h 225711"/>
                    <a:gd name="connsiteX0" fmla="*/ 576 w 186152"/>
                    <a:gd name="connsiteY0" fmla="*/ 53049 h 221911"/>
                    <a:gd name="connsiteX1" fmla="*/ 83758 w 186152"/>
                    <a:gd name="connsiteY1" fmla="*/ 14949 h 221911"/>
                    <a:gd name="connsiteX2" fmla="*/ 186152 w 186152"/>
                    <a:gd name="connsiteY2" fmla="*/ 221911 h 221911"/>
                    <a:gd name="connsiteX3" fmla="*/ 76776 w 186152"/>
                    <a:gd name="connsiteY3" fmla="*/ 202862 h 221911"/>
                    <a:gd name="connsiteX4" fmla="*/ 576 w 186152"/>
                    <a:gd name="connsiteY4" fmla="*/ 53049 h 221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152" h="221911">
                      <a:moveTo>
                        <a:pt x="576" y="53049"/>
                      </a:moveTo>
                      <a:cubicBezTo>
                        <a:pt x="-7416" y="-14420"/>
                        <a:pt x="70318" y="-5689"/>
                        <a:pt x="83758" y="14949"/>
                      </a:cubicBezTo>
                      <a:lnTo>
                        <a:pt x="186152" y="221911"/>
                      </a:lnTo>
                      <a:lnTo>
                        <a:pt x="76776" y="202862"/>
                      </a:lnTo>
                      <a:lnTo>
                        <a:pt x="576" y="53049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0" name="Rectangle 3009">
                  <a:extLst>
                    <a:ext uri="{FF2B5EF4-FFF2-40B4-BE49-F238E27FC236}">
                      <a16:creationId xmlns:a16="http://schemas.microsoft.com/office/drawing/2014/main" id="{29C5B905-417D-DB29-09C1-392038247F2B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083651" y="7966240"/>
                  <a:ext cx="206105" cy="371134"/>
                </a:xfrm>
                <a:custGeom>
                  <a:avLst/>
                  <a:gdLst>
                    <a:gd name="connsiteX0" fmla="*/ 0 w 347332"/>
                    <a:gd name="connsiteY0" fmla="*/ 0 h 398419"/>
                    <a:gd name="connsiteX1" fmla="*/ 347332 w 347332"/>
                    <a:gd name="connsiteY1" fmla="*/ 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0 w 347332"/>
                    <a:gd name="connsiteY0" fmla="*/ 0 h 398419"/>
                    <a:gd name="connsiteX1" fmla="*/ 175882 w 347332"/>
                    <a:gd name="connsiteY1" fmla="*/ 95250 h 398419"/>
                    <a:gd name="connsiteX2" fmla="*/ 347332 w 347332"/>
                    <a:gd name="connsiteY2" fmla="*/ 398419 h 398419"/>
                    <a:gd name="connsiteX3" fmla="*/ 0 w 347332"/>
                    <a:gd name="connsiteY3" fmla="*/ 398419 h 398419"/>
                    <a:gd name="connsiteX4" fmla="*/ 0 w 347332"/>
                    <a:gd name="connsiteY4" fmla="*/ 0 h 398419"/>
                    <a:gd name="connsiteX0" fmla="*/ 26194 w 347332"/>
                    <a:gd name="connsiteY0" fmla="*/ 0 h 326982"/>
                    <a:gd name="connsiteX1" fmla="*/ 175882 w 347332"/>
                    <a:gd name="connsiteY1" fmla="*/ 23813 h 326982"/>
                    <a:gd name="connsiteX2" fmla="*/ 347332 w 347332"/>
                    <a:gd name="connsiteY2" fmla="*/ 326982 h 326982"/>
                    <a:gd name="connsiteX3" fmla="*/ 0 w 347332"/>
                    <a:gd name="connsiteY3" fmla="*/ 326982 h 326982"/>
                    <a:gd name="connsiteX4" fmla="*/ 26194 w 347332"/>
                    <a:gd name="connsiteY4" fmla="*/ 0 h 326982"/>
                    <a:gd name="connsiteX0" fmla="*/ 26194 w 347332"/>
                    <a:gd name="connsiteY0" fmla="*/ 38100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26194 w 347332"/>
                    <a:gd name="connsiteY4" fmla="*/ 38100 h 365082"/>
                    <a:gd name="connsiteX0" fmla="*/ 19050 w 347332"/>
                    <a:gd name="connsiteY0" fmla="*/ 33337 h 365082"/>
                    <a:gd name="connsiteX1" fmla="*/ 83013 w 347332"/>
                    <a:gd name="connsiteY1" fmla="*/ 0 h 365082"/>
                    <a:gd name="connsiteX2" fmla="*/ 347332 w 347332"/>
                    <a:gd name="connsiteY2" fmla="*/ 365082 h 365082"/>
                    <a:gd name="connsiteX3" fmla="*/ 0 w 347332"/>
                    <a:gd name="connsiteY3" fmla="*/ 365082 h 365082"/>
                    <a:gd name="connsiteX4" fmla="*/ 19050 w 347332"/>
                    <a:gd name="connsiteY4" fmla="*/ 33337 h 365082"/>
                    <a:gd name="connsiteX0" fmla="*/ 19050 w 347332"/>
                    <a:gd name="connsiteY0" fmla="*/ 38100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19050 w 347332"/>
                    <a:gd name="connsiteY4" fmla="*/ 38100 h 369845"/>
                    <a:gd name="connsiteX0" fmla="*/ 26194 w 347332"/>
                    <a:gd name="connsiteY0" fmla="*/ 40481 h 369845"/>
                    <a:gd name="connsiteX1" fmla="*/ 75869 w 347332"/>
                    <a:gd name="connsiteY1" fmla="*/ 0 h 369845"/>
                    <a:gd name="connsiteX2" fmla="*/ 347332 w 347332"/>
                    <a:gd name="connsiteY2" fmla="*/ 369845 h 369845"/>
                    <a:gd name="connsiteX3" fmla="*/ 0 w 347332"/>
                    <a:gd name="connsiteY3" fmla="*/ 369845 h 369845"/>
                    <a:gd name="connsiteX4" fmla="*/ 26194 w 347332"/>
                    <a:gd name="connsiteY4" fmla="*/ 40481 h 369845"/>
                    <a:gd name="connsiteX0" fmla="*/ 0 w 321138"/>
                    <a:gd name="connsiteY0" fmla="*/ 40481 h 369845"/>
                    <a:gd name="connsiteX1" fmla="*/ 49675 w 321138"/>
                    <a:gd name="connsiteY1" fmla="*/ 0 h 369845"/>
                    <a:gd name="connsiteX2" fmla="*/ 321138 w 321138"/>
                    <a:gd name="connsiteY2" fmla="*/ 369845 h 369845"/>
                    <a:gd name="connsiteX3" fmla="*/ 150019 w 321138"/>
                    <a:gd name="connsiteY3" fmla="*/ 343652 h 369845"/>
                    <a:gd name="connsiteX4" fmla="*/ 0 w 321138"/>
                    <a:gd name="connsiteY4" fmla="*/ 40481 h 369845"/>
                    <a:gd name="connsiteX0" fmla="*/ 0 w 211601"/>
                    <a:gd name="connsiteY0" fmla="*/ 40481 h 343652"/>
                    <a:gd name="connsiteX1" fmla="*/ 49675 w 211601"/>
                    <a:gd name="connsiteY1" fmla="*/ 0 h 343652"/>
                    <a:gd name="connsiteX2" fmla="*/ 211601 w 211601"/>
                    <a:gd name="connsiteY2" fmla="*/ 341270 h 343652"/>
                    <a:gd name="connsiteX3" fmla="*/ 150019 w 211601"/>
                    <a:gd name="connsiteY3" fmla="*/ 343652 h 343652"/>
                    <a:gd name="connsiteX4" fmla="*/ 0 w 211601"/>
                    <a:gd name="connsiteY4" fmla="*/ 40481 h 343652"/>
                    <a:gd name="connsiteX0" fmla="*/ 0 w 199694"/>
                    <a:gd name="connsiteY0" fmla="*/ 40481 h 343652"/>
                    <a:gd name="connsiteX1" fmla="*/ 49675 w 199694"/>
                    <a:gd name="connsiteY1" fmla="*/ 0 h 343652"/>
                    <a:gd name="connsiteX2" fmla="*/ 199694 w 199694"/>
                    <a:gd name="connsiteY2" fmla="*/ 331745 h 343652"/>
                    <a:gd name="connsiteX3" fmla="*/ 150019 w 199694"/>
                    <a:gd name="connsiteY3" fmla="*/ 343652 h 343652"/>
                    <a:gd name="connsiteX4" fmla="*/ 0 w 199694"/>
                    <a:gd name="connsiteY4" fmla="*/ 40481 h 343652"/>
                    <a:gd name="connsiteX0" fmla="*/ 0 w 199694"/>
                    <a:gd name="connsiteY0" fmla="*/ 40481 h 361088"/>
                    <a:gd name="connsiteX1" fmla="*/ 49675 w 199694"/>
                    <a:gd name="connsiteY1" fmla="*/ 0 h 361088"/>
                    <a:gd name="connsiteX2" fmla="*/ 199694 w 199694"/>
                    <a:gd name="connsiteY2" fmla="*/ 331745 h 361088"/>
                    <a:gd name="connsiteX3" fmla="*/ 150019 w 199694"/>
                    <a:gd name="connsiteY3" fmla="*/ 343652 h 361088"/>
                    <a:gd name="connsiteX4" fmla="*/ 0 w 199694"/>
                    <a:gd name="connsiteY4" fmla="*/ 40481 h 361088"/>
                    <a:gd name="connsiteX0" fmla="*/ 0 w 202076"/>
                    <a:gd name="connsiteY0" fmla="*/ 40481 h 365389"/>
                    <a:gd name="connsiteX1" fmla="*/ 49675 w 202076"/>
                    <a:gd name="connsiteY1" fmla="*/ 0 h 365389"/>
                    <a:gd name="connsiteX2" fmla="*/ 202076 w 202076"/>
                    <a:gd name="connsiteY2" fmla="*/ 348413 h 365389"/>
                    <a:gd name="connsiteX3" fmla="*/ 150019 w 202076"/>
                    <a:gd name="connsiteY3" fmla="*/ 343652 h 365389"/>
                    <a:gd name="connsiteX4" fmla="*/ 0 w 202076"/>
                    <a:gd name="connsiteY4" fmla="*/ 40481 h 365389"/>
                    <a:gd name="connsiteX0" fmla="*/ 0 w 199695"/>
                    <a:gd name="connsiteY0" fmla="*/ 40481 h 362139"/>
                    <a:gd name="connsiteX1" fmla="*/ 49675 w 199695"/>
                    <a:gd name="connsiteY1" fmla="*/ 0 h 362139"/>
                    <a:gd name="connsiteX2" fmla="*/ 199695 w 199695"/>
                    <a:gd name="connsiteY2" fmla="*/ 336507 h 362139"/>
                    <a:gd name="connsiteX3" fmla="*/ 150019 w 199695"/>
                    <a:gd name="connsiteY3" fmla="*/ 343652 h 362139"/>
                    <a:gd name="connsiteX4" fmla="*/ 0 w 199695"/>
                    <a:gd name="connsiteY4" fmla="*/ 40481 h 362139"/>
                    <a:gd name="connsiteX0" fmla="*/ 0 w 202077"/>
                    <a:gd name="connsiteY0" fmla="*/ 40481 h 367015"/>
                    <a:gd name="connsiteX1" fmla="*/ 49675 w 202077"/>
                    <a:gd name="connsiteY1" fmla="*/ 0 h 367015"/>
                    <a:gd name="connsiteX2" fmla="*/ 202077 w 202077"/>
                    <a:gd name="connsiteY2" fmla="*/ 353176 h 367015"/>
                    <a:gd name="connsiteX3" fmla="*/ 150019 w 202077"/>
                    <a:gd name="connsiteY3" fmla="*/ 343652 h 367015"/>
                    <a:gd name="connsiteX4" fmla="*/ 0 w 202077"/>
                    <a:gd name="connsiteY4" fmla="*/ 40481 h 367015"/>
                    <a:gd name="connsiteX0" fmla="*/ 0 w 202077"/>
                    <a:gd name="connsiteY0" fmla="*/ 40481 h 361598"/>
                    <a:gd name="connsiteX1" fmla="*/ 49675 w 202077"/>
                    <a:gd name="connsiteY1" fmla="*/ 0 h 361598"/>
                    <a:gd name="connsiteX2" fmla="*/ 202077 w 202077"/>
                    <a:gd name="connsiteY2" fmla="*/ 334126 h 361598"/>
                    <a:gd name="connsiteX3" fmla="*/ 150019 w 202077"/>
                    <a:gd name="connsiteY3" fmla="*/ 343652 h 361598"/>
                    <a:gd name="connsiteX4" fmla="*/ 0 w 202077"/>
                    <a:gd name="connsiteY4" fmla="*/ 40481 h 361598"/>
                    <a:gd name="connsiteX0" fmla="*/ 0 w 202077"/>
                    <a:gd name="connsiteY0" fmla="*/ 40481 h 366523"/>
                    <a:gd name="connsiteX1" fmla="*/ 49675 w 202077"/>
                    <a:gd name="connsiteY1" fmla="*/ 0 h 366523"/>
                    <a:gd name="connsiteX2" fmla="*/ 202077 w 202077"/>
                    <a:gd name="connsiteY2" fmla="*/ 334126 h 366523"/>
                    <a:gd name="connsiteX3" fmla="*/ 150019 w 202077"/>
                    <a:gd name="connsiteY3" fmla="*/ 343652 h 366523"/>
                    <a:gd name="connsiteX4" fmla="*/ 0 w 202077"/>
                    <a:gd name="connsiteY4" fmla="*/ 40481 h 366523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0 w 202077"/>
                    <a:gd name="connsiteY0" fmla="*/ 40481 h 361331"/>
                    <a:gd name="connsiteX1" fmla="*/ 49675 w 202077"/>
                    <a:gd name="connsiteY1" fmla="*/ 0 h 361331"/>
                    <a:gd name="connsiteX2" fmla="*/ 202077 w 202077"/>
                    <a:gd name="connsiteY2" fmla="*/ 334126 h 361331"/>
                    <a:gd name="connsiteX3" fmla="*/ 150019 w 202077"/>
                    <a:gd name="connsiteY3" fmla="*/ 343652 h 361331"/>
                    <a:gd name="connsiteX4" fmla="*/ 0 w 202077"/>
                    <a:gd name="connsiteY4" fmla="*/ 40481 h 361331"/>
                    <a:gd name="connsiteX0" fmla="*/ 4162 w 206239"/>
                    <a:gd name="connsiteY0" fmla="*/ 40481 h 361331"/>
                    <a:gd name="connsiteX1" fmla="*/ 53837 w 206239"/>
                    <a:gd name="connsiteY1" fmla="*/ 0 h 361331"/>
                    <a:gd name="connsiteX2" fmla="*/ 206239 w 206239"/>
                    <a:gd name="connsiteY2" fmla="*/ 334126 h 361331"/>
                    <a:gd name="connsiteX3" fmla="*/ 154181 w 206239"/>
                    <a:gd name="connsiteY3" fmla="*/ 343652 h 361331"/>
                    <a:gd name="connsiteX4" fmla="*/ 4162 w 206239"/>
                    <a:gd name="connsiteY4" fmla="*/ 40481 h 361331"/>
                    <a:gd name="connsiteX0" fmla="*/ 4028 w 206105"/>
                    <a:gd name="connsiteY0" fmla="*/ 50284 h 371134"/>
                    <a:gd name="connsiteX1" fmla="*/ 53703 w 206105"/>
                    <a:gd name="connsiteY1" fmla="*/ 9803 h 371134"/>
                    <a:gd name="connsiteX2" fmla="*/ 206105 w 206105"/>
                    <a:gd name="connsiteY2" fmla="*/ 343929 h 371134"/>
                    <a:gd name="connsiteX3" fmla="*/ 154047 w 206105"/>
                    <a:gd name="connsiteY3" fmla="*/ 353455 h 371134"/>
                    <a:gd name="connsiteX4" fmla="*/ 4028 w 206105"/>
                    <a:gd name="connsiteY4" fmla="*/ 50284 h 371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105" h="371134">
                      <a:moveTo>
                        <a:pt x="4028" y="50284"/>
                      </a:moveTo>
                      <a:cubicBezTo>
                        <a:pt x="-15133" y="-1310"/>
                        <a:pt x="39527" y="-10040"/>
                        <a:pt x="53703" y="9803"/>
                      </a:cubicBezTo>
                      <a:cubicBezTo>
                        <a:pt x="142604" y="118797"/>
                        <a:pt x="202929" y="251604"/>
                        <a:pt x="206105" y="343929"/>
                      </a:cubicBezTo>
                      <a:cubicBezTo>
                        <a:pt x="206216" y="369329"/>
                        <a:pt x="172987" y="385205"/>
                        <a:pt x="154047" y="353455"/>
                      </a:cubicBezTo>
                      <a:cubicBezTo>
                        <a:pt x="137378" y="245254"/>
                        <a:pt x="75465" y="103716"/>
                        <a:pt x="4028" y="50284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11" name="Rectangle 3010">
                  <a:extLst>
                    <a:ext uri="{FF2B5EF4-FFF2-40B4-BE49-F238E27FC236}">
                      <a16:creationId xmlns:a16="http://schemas.microsoft.com/office/drawing/2014/main" id="{DAB29903-662B-59BE-8BBE-7F23CF744956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3194847" y="8061357"/>
                  <a:ext cx="170018" cy="161100"/>
                </a:xfrm>
                <a:custGeom>
                  <a:avLst/>
                  <a:gdLst>
                    <a:gd name="connsiteX0" fmla="*/ 0 w 165255"/>
                    <a:gd name="connsiteY0" fmla="*/ 0 h 142050"/>
                    <a:gd name="connsiteX1" fmla="*/ 165255 w 165255"/>
                    <a:gd name="connsiteY1" fmla="*/ 0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0 w 165255"/>
                    <a:gd name="connsiteY0" fmla="*/ 0 h 142050"/>
                    <a:gd name="connsiteX1" fmla="*/ 93818 w 165255"/>
                    <a:gd name="connsiteY1" fmla="*/ 9525 h 142050"/>
                    <a:gd name="connsiteX2" fmla="*/ 165255 w 165255"/>
                    <a:gd name="connsiteY2" fmla="*/ 142050 h 142050"/>
                    <a:gd name="connsiteX3" fmla="*/ 0 w 165255"/>
                    <a:gd name="connsiteY3" fmla="*/ 142050 h 142050"/>
                    <a:gd name="connsiteX4" fmla="*/ 0 w 165255"/>
                    <a:gd name="connsiteY4" fmla="*/ 0 h 142050"/>
                    <a:gd name="connsiteX0" fmla="*/ 4762 w 165255"/>
                    <a:gd name="connsiteY0" fmla="*/ 7144 h 132525"/>
                    <a:gd name="connsiteX1" fmla="*/ 93818 w 165255"/>
                    <a:gd name="connsiteY1" fmla="*/ 0 h 132525"/>
                    <a:gd name="connsiteX2" fmla="*/ 165255 w 165255"/>
                    <a:gd name="connsiteY2" fmla="*/ 132525 h 132525"/>
                    <a:gd name="connsiteX3" fmla="*/ 0 w 165255"/>
                    <a:gd name="connsiteY3" fmla="*/ 132525 h 132525"/>
                    <a:gd name="connsiteX4" fmla="*/ 4762 w 165255"/>
                    <a:gd name="connsiteY4" fmla="*/ 7144 h 132525"/>
                    <a:gd name="connsiteX0" fmla="*/ 4762 w 165255"/>
                    <a:gd name="connsiteY0" fmla="*/ 21432 h 146813"/>
                    <a:gd name="connsiteX1" fmla="*/ 96199 w 165255"/>
                    <a:gd name="connsiteY1" fmla="*/ 0 h 146813"/>
                    <a:gd name="connsiteX2" fmla="*/ 165255 w 165255"/>
                    <a:gd name="connsiteY2" fmla="*/ 146813 h 146813"/>
                    <a:gd name="connsiteX3" fmla="*/ 0 w 165255"/>
                    <a:gd name="connsiteY3" fmla="*/ 146813 h 146813"/>
                    <a:gd name="connsiteX4" fmla="*/ 4762 w 165255"/>
                    <a:gd name="connsiteY4" fmla="*/ 21432 h 146813"/>
                    <a:gd name="connsiteX0" fmla="*/ 4762 w 162874"/>
                    <a:gd name="connsiteY0" fmla="*/ 21432 h 146813"/>
                    <a:gd name="connsiteX1" fmla="*/ 96199 w 162874"/>
                    <a:gd name="connsiteY1" fmla="*/ 0 h 146813"/>
                    <a:gd name="connsiteX2" fmla="*/ 162874 w 162874"/>
                    <a:gd name="connsiteY2" fmla="*/ 118238 h 146813"/>
                    <a:gd name="connsiteX3" fmla="*/ 0 w 162874"/>
                    <a:gd name="connsiteY3" fmla="*/ 146813 h 146813"/>
                    <a:gd name="connsiteX4" fmla="*/ 4762 w 162874"/>
                    <a:gd name="connsiteY4" fmla="*/ 21432 h 146813"/>
                    <a:gd name="connsiteX0" fmla="*/ 0 w 158112"/>
                    <a:gd name="connsiteY0" fmla="*/ 21432 h 161100"/>
                    <a:gd name="connsiteX1" fmla="*/ 91437 w 158112"/>
                    <a:gd name="connsiteY1" fmla="*/ 0 h 161100"/>
                    <a:gd name="connsiteX2" fmla="*/ 158112 w 158112"/>
                    <a:gd name="connsiteY2" fmla="*/ 118238 h 161100"/>
                    <a:gd name="connsiteX3" fmla="*/ 78582 w 158112"/>
                    <a:gd name="connsiteY3" fmla="*/ 161100 h 161100"/>
                    <a:gd name="connsiteX4" fmla="*/ 0 w 158112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  <a:gd name="connsiteX0" fmla="*/ 0 w 170018"/>
                    <a:gd name="connsiteY0" fmla="*/ 21432 h 161100"/>
                    <a:gd name="connsiteX1" fmla="*/ 91437 w 170018"/>
                    <a:gd name="connsiteY1" fmla="*/ 0 h 161100"/>
                    <a:gd name="connsiteX2" fmla="*/ 170018 w 170018"/>
                    <a:gd name="connsiteY2" fmla="*/ 134906 h 161100"/>
                    <a:gd name="connsiteX3" fmla="*/ 78582 w 170018"/>
                    <a:gd name="connsiteY3" fmla="*/ 161100 h 161100"/>
                    <a:gd name="connsiteX4" fmla="*/ 0 w 170018"/>
                    <a:gd name="connsiteY4" fmla="*/ 21432 h 161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018" h="161100">
                      <a:moveTo>
                        <a:pt x="0" y="21432"/>
                      </a:moveTo>
                      <a:cubicBezTo>
                        <a:pt x="42385" y="59532"/>
                        <a:pt x="87151" y="52388"/>
                        <a:pt x="91437" y="0"/>
                      </a:cubicBezTo>
                      <a:lnTo>
                        <a:pt x="170018" y="134906"/>
                      </a:lnTo>
                      <a:cubicBezTo>
                        <a:pt x="106201" y="74581"/>
                        <a:pt x="82867" y="111887"/>
                        <a:pt x="78582" y="161100"/>
                      </a:cubicBezTo>
                      <a:lnTo>
                        <a:pt x="0" y="21432"/>
                      </a:ln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06" name="Rectangle 3005">
                  <a:extLst>
                    <a:ext uri="{FF2B5EF4-FFF2-40B4-BE49-F238E27FC236}">
                      <a16:creationId xmlns:a16="http://schemas.microsoft.com/office/drawing/2014/main" id="{30E53E33-5E88-5187-D3F5-7A2144147370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2655776" y="8165368"/>
                  <a:ext cx="835800" cy="1080542"/>
                </a:xfrm>
                <a:custGeom>
                  <a:avLst/>
                  <a:gdLst>
                    <a:gd name="connsiteX0" fmla="*/ 0 w 454305"/>
                    <a:gd name="connsiteY0" fmla="*/ 0 h 440047"/>
                    <a:gd name="connsiteX1" fmla="*/ 454305 w 454305"/>
                    <a:gd name="connsiteY1" fmla="*/ 0 h 440047"/>
                    <a:gd name="connsiteX2" fmla="*/ 454305 w 454305"/>
                    <a:gd name="connsiteY2" fmla="*/ 440047 h 440047"/>
                    <a:gd name="connsiteX3" fmla="*/ 0 w 454305"/>
                    <a:gd name="connsiteY3" fmla="*/ 440047 h 440047"/>
                    <a:gd name="connsiteX4" fmla="*/ 0 w 454305"/>
                    <a:gd name="connsiteY4" fmla="*/ 0 h 440047"/>
                    <a:gd name="connsiteX0" fmla="*/ 259556 w 713861"/>
                    <a:gd name="connsiteY0" fmla="*/ 0 h 880579"/>
                    <a:gd name="connsiteX1" fmla="*/ 713861 w 713861"/>
                    <a:gd name="connsiteY1" fmla="*/ 0 h 880579"/>
                    <a:gd name="connsiteX2" fmla="*/ 713861 w 713861"/>
                    <a:gd name="connsiteY2" fmla="*/ 440047 h 880579"/>
                    <a:gd name="connsiteX3" fmla="*/ 0 w 713861"/>
                    <a:gd name="connsiteY3" fmla="*/ 880579 h 880579"/>
                    <a:gd name="connsiteX4" fmla="*/ 259556 w 713861"/>
                    <a:gd name="connsiteY4" fmla="*/ 0 h 880579"/>
                    <a:gd name="connsiteX0" fmla="*/ 0 w 723387"/>
                    <a:gd name="connsiteY0" fmla="*/ 778669 h 880579"/>
                    <a:gd name="connsiteX1" fmla="*/ 723387 w 723387"/>
                    <a:gd name="connsiteY1" fmla="*/ 0 h 880579"/>
                    <a:gd name="connsiteX2" fmla="*/ 723387 w 723387"/>
                    <a:gd name="connsiteY2" fmla="*/ 440047 h 880579"/>
                    <a:gd name="connsiteX3" fmla="*/ 9526 w 723387"/>
                    <a:gd name="connsiteY3" fmla="*/ 880579 h 880579"/>
                    <a:gd name="connsiteX4" fmla="*/ 0 w 723387"/>
                    <a:gd name="connsiteY4" fmla="*/ 778669 h 880579"/>
                    <a:gd name="connsiteX0" fmla="*/ 0 w 723387"/>
                    <a:gd name="connsiteY0" fmla="*/ 950119 h 1052029"/>
                    <a:gd name="connsiteX1" fmla="*/ 640043 w 723387"/>
                    <a:gd name="connsiteY1" fmla="*/ 0 h 1052029"/>
                    <a:gd name="connsiteX2" fmla="*/ 723387 w 723387"/>
                    <a:gd name="connsiteY2" fmla="*/ 611497 h 1052029"/>
                    <a:gd name="connsiteX3" fmla="*/ 9526 w 723387"/>
                    <a:gd name="connsiteY3" fmla="*/ 1052029 h 1052029"/>
                    <a:gd name="connsiteX4" fmla="*/ 0 w 723387"/>
                    <a:gd name="connsiteY4" fmla="*/ 950119 h 1052029"/>
                    <a:gd name="connsiteX0" fmla="*/ 0 w 744818"/>
                    <a:gd name="connsiteY0" fmla="*/ 957747 h 1059657"/>
                    <a:gd name="connsiteX1" fmla="*/ 640043 w 744818"/>
                    <a:gd name="connsiteY1" fmla="*/ 7628 h 1059657"/>
                    <a:gd name="connsiteX2" fmla="*/ 744818 w 744818"/>
                    <a:gd name="connsiteY2" fmla="*/ 0 h 1059657"/>
                    <a:gd name="connsiteX3" fmla="*/ 9526 w 744818"/>
                    <a:gd name="connsiteY3" fmla="*/ 1059657 h 1059657"/>
                    <a:gd name="connsiteX4" fmla="*/ 0 w 744818"/>
                    <a:gd name="connsiteY4" fmla="*/ 957747 h 1059657"/>
                    <a:gd name="connsiteX0" fmla="*/ 0 w 789152"/>
                    <a:gd name="connsiteY0" fmla="*/ 957747 h 1059657"/>
                    <a:gd name="connsiteX1" fmla="*/ 640043 w 789152"/>
                    <a:gd name="connsiteY1" fmla="*/ 7628 h 1059657"/>
                    <a:gd name="connsiteX2" fmla="*/ 744818 w 789152"/>
                    <a:gd name="connsiteY2" fmla="*/ 0 h 1059657"/>
                    <a:gd name="connsiteX3" fmla="*/ 9526 w 789152"/>
                    <a:gd name="connsiteY3" fmla="*/ 1059657 h 1059657"/>
                    <a:gd name="connsiteX4" fmla="*/ 0 w 789152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0 w 791857"/>
                    <a:gd name="connsiteY0" fmla="*/ 957747 h 1059657"/>
                    <a:gd name="connsiteX1" fmla="*/ 640043 w 791857"/>
                    <a:gd name="connsiteY1" fmla="*/ 7628 h 1059657"/>
                    <a:gd name="connsiteX2" fmla="*/ 744818 w 791857"/>
                    <a:gd name="connsiteY2" fmla="*/ 0 h 1059657"/>
                    <a:gd name="connsiteX3" fmla="*/ 9526 w 791857"/>
                    <a:gd name="connsiteY3" fmla="*/ 1059657 h 1059657"/>
                    <a:gd name="connsiteX4" fmla="*/ 0 w 791857"/>
                    <a:gd name="connsiteY4" fmla="*/ 957747 h 1059657"/>
                    <a:gd name="connsiteX0" fmla="*/ 46633 w 838490"/>
                    <a:gd name="connsiteY0" fmla="*/ 957747 h 1059657"/>
                    <a:gd name="connsiteX1" fmla="*/ 686676 w 838490"/>
                    <a:gd name="connsiteY1" fmla="*/ 7628 h 1059657"/>
                    <a:gd name="connsiteX2" fmla="*/ 791451 w 838490"/>
                    <a:gd name="connsiteY2" fmla="*/ 0 h 1059657"/>
                    <a:gd name="connsiteX3" fmla="*/ 56159 w 838490"/>
                    <a:gd name="connsiteY3" fmla="*/ 1059657 h 1059657"/>
                    <a:gd name="connsiteX4" fmla="*/ 46633 w 838490"/>
                    <a:gd name="connsiteY4" fmla="*/ 957747 h 1059657"/>
                    <a:gd name="connsiteX0" fmla="*/ 52012 w 843869"/>
                    <a:gd name="connsiteY0" fmla="*/ 957747 h 1059657"/>
                    <a:gd name="connsiteX1" fmla="*/ 692055 w 843869"/>
                    <a:gd name="connsiteY1" fmla="*/ 7628 h 1059657"/>
                    <a:gd name="connsiteX2" fmla="*/ 796830 w 843869"/>
                    <a:gd name="connsiteY2" fmla="*/ 0 h 1059657"/>
                    <a:gd name="connsiteX3" fmla="*/ 61538 w 843869"/>
                    <a:gd name="connsiteY3" fmla="*/ 1059657 h 1059657"/>
                    <a:gd name="connsiteX4" fmla="*/ 52012 w 843869"/>
                    <a:gd name="connsiteY4" fmla="*/ 957747 h 1059657"/>
                    <a:gd name="connsiteX0" fmla="*/ 41472 w 833329"/>
                    <a:gd name="connsiteY0" fmla="*/ 957747 h 1059657"/>
                    <a:gd name="connsiteX1" fmla="*/ 681515 w 833329"/>
                    <a:gd name="connsiteY1" fmla="*/ 7628 h 1059657"/>
                    <a:gd name="connsiteX2" fmla="*/ 786290 w 833329"/>
                    <a:gd name="connsiteY2" fmla="*/ 0 h 1059657"/>
                    <a:gd name="connsiteX3" fmla="*/ 50998 w 833329"/>
                    <a:gd name="connsiteY3" fmla="*/ 1059657 h 1059657"/>
                    <a:gd name="connsiteX4" fmla="*/ 41472 w 833329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83986 w 835800"/>
                    <a:gd name="connsiteY1" fmla="*/ 7628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57747 h 1059657"/>
                    <a:gd name="connsiteX1" fmla="*/ 693511 w 835800"/>
                    <a:gd name="connsiteY1" fmla="*/ 5247 h 1059657"/>
                    <a:gd name="connsiteX2" fmla="*/ 788761 w 835800"/>
                    <a:gd name="connsiteY2" fmla="*/ 0 h 1059657"/>
                    <a:gd name="connsiteX3" fmla="*/ 53469 w 835800"/>
                    <a:gd name="connsiteY3" fmla="*/ 1059657 h 1059657"/>
                    <a:gd name="connsiteX4" fmla="*/ 43943 w 835800"/>
                    <a:gd name="connsiteY4" fmla="*/ 957747 h 1059657"/>
                    <a:gd name="connsiteX0" fmla="*/ 43943 w 835800"/>
                    <a:gd name="connsiteY0" fmla="*/ 978632 h 1080542"/>
                    <a:gd name="connsiteX1" fmla="*/ 693511 w 835800"/>
                    <a:gd name="connsiteY1" fmla="*/ 26132 h 1080542"/>
                    <a:gd name="connsiteX2" fmla="*/ 788761 w 835800"/>
                    <a:gd name="connsiteY2" fmla="*/ 20885 h 1080542"/>
                    <a:gd name="connsiteX3" fmla="*/ 53469 w 835800"/>
                    <a:gd name="connsiteY3" fmla="*/ 1080542 h 1080542"/>
                    <a:gd name="connsiteX4" fmla="*/ 43943 w 835800"/>
                    <a:gd name="connsiteY4" fmla="*/ 978632 h 108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00" h="1080542">
                      <a:moveTo>
                        <a:pt x="43943" y="978632"/>
                      </a:moveTo>
                      <a:cubicBezTo>
                        <a:pt x="500177" y="935770"/>
                        <a:pt x="894499" y="514287"/>
                        <a:pt x="693511" y="26132"/>
                      </a:cubicBezTo>
                      <a:cubicBezTo>
                        <a:pt x="665730" y="-30385"/>
                        <a:pt x="757011" y="22634"/>
                        <a:pt x="788761" y="20885"/>
                      </a:cubicBezTo>
                      <a:cubicBezTo>
                        <a:pt x="1017533" y="705098"/>
                        <a:pt x="353335" y="1060698"/>
                        <a:pt x="53469" y="1080542"/>
                      </a:cubicBezTo>
                      <a:cubicBezTo>
                        <a:pt x="16956" y="1075147"/>
                        <a:pt x="-40988" y="1010221"/>
                        <a:pt x="43943" y="978632"/>
                      </a:cubicBezTo>
                      <a:close/>
                    </a:path>
                  </a:pathLst>
                </a:custGeom>
                <a:solidFill>
                  <a:srgbClr val="F9FC8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3025" name="Group 3024">
                  <a:extLst>
                    <a:ext uri="{FF2B5EF4-FFF2-40B4-BE49-F238E27FC236}">
                      <a16:creationId xmlns:a16="http://schemas.microsoft.com/office/drawing/2014/main" id="{79C38B0F-1BBB-B2BE-3A1C-4C0AC41AE378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2460275" y="7956655"/>
                  <a:ext cx="1211708" cy="1288097"/>
                  <a:chOff x="12460275" y="7956655"/>
                  <a:chExt cx="1211708" cy="1288097"/>
                </a:xfrm>
              </p:grpSpPr>
              <p:sp>
                <p:nvSpPr>
                  <p:cNvPr id="2903" name="Freeform: Shape 2902">
                    <a:extLst>
                      <a:ext uri="{FF2B5EF4-FFF2-40B4-BE49-F238E27FC236}">
                        <a16:creationId xmlns:a16="http://schemas.microsoft.com/office/drawing/2014/main" id="{685FE2D5-4634-54C0-DAE6-196856163D5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17579" y="8056117"/>
                    <a:ext cx="64565" cy="5077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915 w 64984"/>
                      <a:gd name="connsiteY0" fmla="*/ 5841 h 54266"/>
                      <a:gd name="connsiteX1" fmla="*/ 64984 w 64984"/>
                      <a:gd name="connsiteY1" fmla="*/ 0 h 54266"/>
                      <a:gd name="connsiteX0" fmla="*/ 30 w 63099"/>
                      <a:gd name="connsiteY0" fmla="*/ 5841 h 53254"/>
                      <a:gd name="connsiteX1" fmla="*/ 63099 w 63099"/>
                      <a:gd name="connsiteY1" fmla="*/ 0 h 53254"/>
                      <a:gd name="connsiteX0" fmla="*/ 24 w 64804"/>
                      <a:gd name="connsiteY0" fmla="*/ 5841 h 52010"/>
                      <a:gd name="connsiteX1" fmla="*/ 63093 w 64804"/>
                      <a:gd name="connsiteY1" fmla="*/ 0 h 52010"/>
                      <a:gd name="connsiteX0" fmla="*/ 26 w 63346"/>
                      <a:gd name="connsiteY0" fmla="*/ 5841 h 50808"/>
                      <a:gd name="connsiteX1" fmla="*/ 63095 w 63346"/>
                      <a:gd name="connsiteY1" fmla="*/ 0 h 50808"/>
                      <a:gd name="connsiteX0" fmla="*/ 25 w 64169"/>
                      <a:gd name="connsiteY0" fmla="*/ 5841 h 52257"/>
                      <a:gd name="connsiteX1" fmla="*/ 63094 w 64169"/>
                      <a:gd name="connsiteY1" fmla="*/ 0 h 52257"/>
                      <a:gd name="connsiteX0" fmla="*/ 492 w 64565"/>
                      <a:gd name="connsiteY0" fmla="*/ 5841 h 50770"/>
                      <a:gd name="connsiteX1" fmla="*/ 63561 w 64565"/>
                      <a:gd name="connsiteY1" fmla="*/ 0 h 507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4565" h="50770">
                        <a:moveTo>
                          <a:pt x="492" y="5841"/>
                        </a:moveTo>
                        <a:cubicBezTo>
                          <a:pt x="-7039" y="63471"/>
                          <a:pt x="74457" y="69969"/>
                          <a:pt x="63561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2" name="Freeform: Shape 2901">
                    <a:extLst>
                      <a:ext uri="{FF2B5EF4-FFF2-40B4-BE49-F238E27FC236}">
                        <a16:creationId xmlns:a16="http://schemas.microsoft.com/office/drawing/2014/main" id="{0B40A944-EC76-6A84-E5E7-C7E09772D1A0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49706" y="7979639"/>
                    <a:ext cx="97534" cy="59995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438590"/>
                      <a:gd name="connsiteY0" fmla="*/ 102651 h 355500"/>
                      <a:gd name="connsiteX1" fmla="*/ 438590 w 438590"/>
                      <a:gd name="connsiteY1" fmla="*/ 0 h 355500"/>
                      <a:gd name="connsiteX0" fmla="*/ 140 w 438730"/>
                      <a:gd name="connsiteY0" fmla="*/ 102651 h 235220"/>
                      <a:gd name="connsiteX1" fmla="*/ 438730 w 438730"/>
                      <a:gd name="connsiteY1" fmla="*/ 0 h 235220"/>
                      <a:gd name="connsiteX0" fmla="*/ 224722 w 224722"/>
                      <a:gd name="connsiteY0" fmla="*/ 192646 h 257248"/>
                      <a:gd name="connsiteX1" fmla="*/ 14507 w 224722"/>
                      <a:gd name="connsiteY1" fmla="*/ 0 h 257248"/>
                      <a:gd name="connsiteX0" fmla="*/ 210215 w 210215"/>
                      <a:gd name="connsiteY0" fmla="*/ 251112 h 251112"/>
                      <a:gd name="connsiteX1" fmla="*/ 0 w 210215"/>
                      <a:gd name="connsiteY1" fmla="*/ 58466 h 251112"/>
                      <a:gd name="connsiteX0" fmla="*/ 111421 w 111421"/>
                      <a:gd name="connsiteY0" fmla="*/ 161668 h 161668"/>
                      <a:gd name="connsiteX1" fmla="*/ 0 w 111421"/>
                      <a:gd name="connsiteY1" fmla="*/ 108761 h 161668"/>
                      <a:gd name="connsiteX0" fmla="*/ 111421 w 115254"/>
                      <a:gd name="connsiteY0" fmla="*/ 105652 h 105652"/>
                      <a:gd name="connsiteX1" fmla="*/ 0 w 115254"/>
                      <a:gd name="connsiteY1" fmla="*/ 52745 h 105652"/>
                      <a:gd name="connsiteX0" fmla="*/ 111421 w 114361"/>
                      <a:gd name="connsiteY0" fmla="*/ 89010 h 89010"/>
                      <a:gd name="connsiteX1" fmla="*/ 0 w 114361"/>
                      <a:gd name="connsiteY1" fmla="*/ 36103 h 89010"/>
                      <a:gd name="connsiteX0" fmla="*/ 97454 w 100725"/>
                      <a:gd name="connsiteY0" fmla="*/ 63000 h 63000"/>
                      <a:gd name="connsiteX1" fmla="*/ 0 w 100725"/>
                      <a:gd name="connsiteY1" fmla="*/ 45057 h 63000"/>
                      <a:gd name="connsiteX0" fmla="*/ 97454 w 100433"/>
                      <a:gd name="connsiteY0" fmla="*/ 64147 h 64147"/>
                      <a:gd name="connsiteX1" fmla="*/ 0 w 100433"/>
                      <a:gd name="connsiteY1" fmla="*/ 46204 h 64147"/>
                      <a:gd name="connsiteX0" fmla="*/ 97454 w 97569"/>
                      <a:gd name="connsiteY0" fmla="*/ 71795 h 71795"/>
                      <a:gd name="connsiteX1" fmla="*/ 0 w 97569"/>
                      <a:gd name="connsiteY1" fmla="*/ 53852 h 71795"/>
                      <a:gd name="connsiteX0" fmla="*/ 97454 w 97568"/>
                      <a:gd name="connsiteY0" fmla="*/ 58871 h 58871"/>
                      <a:gd name="connsiteX1" fmla="*/ 0 w 97568"/>
                      <a:gd name="connsiteY1" fmla="*/ 40928 h 58871"/>
                      <a:gd name="connsiteX0" fmla="*/ 97454 w 98363"/>
                      <a:gd name="connsiteY0" fmla="*/ 57121 h 57121"/>
                      <a:gd name="connsiteX1" fmla="*/ 0 w 98363"/>
                      <a:gd name="connsiteY1" fmla="*/ 39178 h 57121"/>
                      <a:gd name="connsiteX0" fmla="*/ 97454 w 97534"/>
                      <a:gd name="connsiteY0" fmla="*/ 59995 h 59995"/>
                      <a:gd name="connsiteX1" fmla="*/ 0 w 97534"/>
                      <a:gd name="connsiteY1" fmla="*/ 42052 h 59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7534" h="59995">
                        <a:moveTo>
                          <a:pt x="97454" y="59995"/>
                        </a:moveTo>
                        <a:cubicBezTo>
                          <a:pt x="100780" y="-15155"/>
                          <a:pt x="-35" y="-18058"/>
                          <a:pt x="0" y="4205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9" name="Freeform: Shape 2898">
                    <a:extLst>
                      <a:ext uri="{FF2B5EF4-FFF2-40B4-BE49-F238E27FC236}">
                        <a16:creationId xmlns:a16="http://schemas.microsoft.com/office/drawing/2014/main" id="{07DF22F0-6FB5-9531-C163-32C6C0C8025D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653914" y="9149895"/>
                    <a:ext cx="74452" cy="94857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53568 w 212067"/>
                      <a:gd name="connsiteY0" fmla="*/ 213576 h 417481"/>
                      <a:gd name="connsiteX1" fmla="*/ 5763 w 212067"/>
                      <a:gd name="connsiteY1" fmla="*/ 0 h 417481"/>
                      <a:gd name="connsiteX0" fmla="*/ 103246 w 233983"/>
                      <a:gd name="connsiteY0" fmla="*/ 213602 h 275592"/>
                      <a:gd name="connsiteX1" fmla="*/ 55441 w 233983"/>
                      <a:gd name="connsiteY1" fmla="*/ 26 h 275592"/>
                      <a:gd name="connsiteX0" fmla="*/ 214270 w 214270"/>
                      <a:gd name="connsiteY0" fmla="*/ 213662 h 213662"/>
                      <a:gd name="connsiteX1" fmla="*/ 166465 w 214270"/>
                      <a:gd name="connsiteY1" fmla="*/ 86 h 213662"/>
                      <a:gd name="connsiteX0" fmla="*/ 175624 w 202842"/>
                      <a:gd name="connsiteY0" fmla="*/ 75041 h 75041"/>
                      <a:gd name="connsiteX1" fmla="*/ 202842 w 202842"/>
                      <a:gd name="connsiteY1" fmla="*/ 2591 h 75041"/>
                      <a:gd name="connsiteX0" fmla="*/ 103185 w 130403"/>
                      <a:gd name="connsiteY0" fmla="*/ 72645 h 72645"/>
                      <a:gd name="connsiteX1" fmla="*/ 130403 w 130403"/>
                      <a:gd name="connsiteY1" fmla="*/ 195 h 72645"/>
                      <a:gd name="connsiteX0" fmla="*/ 39575 w 66793"/>
                      <a:gd name="connsiteY0" fmla="*/ 83539 h 83539"/>
                      <a:gd name="connsiteX1" fmla="*/ 66793 w 66793"/>
                      <a:gd name="connsiteY1" fmla="*/ 11089 h 83539"/>
                      <a:gd name="connsiteX0" fmla="*/ 33340 w 73736"/>
                      <a:gd name="connsiteY0" fmla="*/ 93913 h 93913"/>
                      <a:gd name="connsiteX1" fmla="*/ 73736 w 73736"/>
                      <a:gd name="connsiteY1" fmla="*/ 10199 h 93913"/>
                      <a:gd name="connsiteX0" fmla="*/ 43983 w 84379"/>
                      <a:gd name="connsiteY0" fmla="*/ 93908 h 93908"/>
                      <a:gd name="connsiteX1" fmla="*/ 84379 w 84379"/>
                      <a:gd name="connsiteY1" fmla="*/ 10194 h 93908"/>
                      <a:gd name="connsiteX0" fmla="*/ 33694 w 74090"/>
                      <a:gd name="connsiteY0" fmla="*/ 89626 h 89626"/>
                      <a:gd name="connsiteX1" fmla="*/ 74090 w 74090"/>
                      <a:gd name="connsiteY1" fmla="*/ 5912 h 89626"/>
                      <a:gd name="connsiteX0" fmla="*/ 22866 w 63262"/>
                      <a:gd name="connsiteY0" fmla="*/ 89536 h 89536"/>
                      <a:gd name="connsiteX1" fmla="*/ 63262 w 63262"/>
                      <a:gd name="connsiteY1" fmla="*/ 5822 h 89536"/>
                      <a:gd name="connsiteX0" fmla="*/ 20694 w 61090"/>
                      <a:gd name="connsiteY0" fmla="*/ 88571 h 88571"/>
                      <a:gd name="connsiteX1" fmla="*/ 61090 w 61090"/>
                      <a:gd name="connsiteY1" fmla="*/ 4857 h 88571"/>
                      <a:gd name="connsiteX0" fmla="*/ 19253 w 65580"/>
                      <a:gd name="connsiteY0" fmla="*/ 93020 h 93020"/>
                      <a:gd name="connsiteX1" fmla="*/ 65580 w 65580"/>
                      <a:gd name="connsiteY1" fmla="*/ 4666 h 93020"/>
                      <a:gd name="connsiteX0" fmla="*/ 20034 w 63061"/>
                      <a:gd name="connsiteY0" fmla="*/ 92377 h 92377"/>
                      <a:gd name="connsiteX1" fmla="*/ 63061 w 63061"/>
                      <a:gd name="connsiteY1" fmla="*/ 4692 h 92377"/>
                      <a:gd name="connsiteX0" fmla="*/ 22094 w 65121"/>
                      <a:gd name="connsiteY0" fmla="*/ 92615 h 92615"/>
                      <a:gd name="connsiteX1" fmla="*/ 65121 w 65121"/>
                      <a:gd name="connsiteY1" fmla="*/ 4930 h 92615"/>
                      <a:gd name="connsiteX0" fmla="*/ 26472 w 69499"/>
                      <a:gd name="connsiteY0" fmla="*/ 94605 h 94605"/>
                      <a:gd name="connsiteX1" fmla="*/ 69499 w 69499"/>
                      <a:gd name="connsiteY1" fmla="*/ 6920 h 94605"/>
                      <a:gd name="connsiteX0" fmla="*/ 31425 w 74452"/>
                      <a:gd name="connsiteY0" fmla="*/ 94857 h 94857"/>
                      <a:gd name="connsiteX1" fmla="*/ 74452 w 74452"/>
                      <a:gd name="connsiteY1" fmla="*/ 7172 h 948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452" h="94857">
                        <a:moveTo>
                          <a:pt x="31425" y="94857"/>
                        </a:moveTo>
                        <a:cubicBezTo>
                          <a:pt x="-27860" y="66771"/>
                          <a:pt x="2501" y="-26317"/>
                          <a:pt x="74452" y="7172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98" name="Freeform: Shape 2897">
                    <a:extLst>
                      <a:ext uri="{FF2B5EF4-FFF2-40B4-BE49-F238E27FC236}">
                        <a16:creationId xmlns:a16="http://schemas.microsoft.com/office/drawing/2014/main" id="{A05272F2-E1FD-9B3A-67C1-E35A1AF57BD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524944" y="8444971"/>
                    <a:ext cx="1055180" cy="532503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55109"/>
                      <a:gd name="connsiteY0" fmla="*/ 459686 h 568236"/>
                      <a:gd name="connsiteX1" fmla="*/ 1055109 w 1055109"/>
                      <a:gd name="connsiteY1" fmla="*/ 0 h 568236"/>
                      <a:gd name="connsiteX0" fmla="*/ 0 w 1055109"/>
                      <a:gd name="connsiteY0" fmla="*/ 459686 h 558430"/>
                      <a:gd name="connsiteX1" fmla="*/ 1055109 w 1055109"/>
                      <a:gd name="connsiteY1" fmla="*/ 0 h 558430"/>
                      <a:gd name="connsiteX0" fmla="*/ 0 w 1055180"/>
                      <a:gd name="connsiteY0" fmla="*/ 433930 h 538414"/>
                      <a:gd name="connsiteX1" fmla="*/ 1055180 w 1055180"/>
                      <a:gd name="connsiteY1" fmla="*/ 0 h 538414"/>
                      <a:gd name="connsiteX0" fmla="*/ 0 w 1055180"/>
                      <a:gd name="connsiteY0" fmla="*/ 433930 h 533499"/>
                      <a:gd name="connsiteX1" fmla="*/ 1055180 w 1055180"/>
                      <a:gd name="connsiteY1" fmla="*/ 0 h 533499"/>
                      <a:gd name="connsiteX0" fmla="*/ 0 w 1055180"/>
                      <a:gd name="connsiteY0" fmla="*/ 433930 h 532503"/>
                      <a:gd name="connsiteX1" fmla="*/ 1055180 w 1055180"/>
                      <a:gd name="connsiteY1" fmla="*/ 0 h 5325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55180" h="532503">
                        <a:moveTo>
                          <a:pt x="0" y="433930"/>
                        </a:moveTo>
                        <a:cubicBezTo>
                          <a:pt x="410320" y="654186"/>
                          <a:pt x="953025" y="503535"/>
                          <a:pt x="1055180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0" name="Freeform: Shape 2899">
                    <a:extLst>
                      <a:ext uri="{FF2B5EF4-FFF2-40B4-BE49-F238E27FC236}">
                        <a16:creationId xmlns:a16="http://schemas.microsoft.com/office/drawing/2014/main" id="{CC3A43E7-04C5-0FA4-95F5-7A756B9180A2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2460275" y="8282301"/>
                    <a:ext cx="1211708" cy="774840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160935"/>
                      <a:gd name="connsiteY0" fmla="*/ 403846 h 533215"/>
                      <a:gd name="connsiteX1" fmla="*/ 1160935 w 1160935"/>
                      <a:gd name="connsiteY1" fmla="*/ 0 h 533215"/>
                      <a:gd name="connsiteX0" fmla="*/ 0 w 1166890"/>
                      <a:gd name="connsiteY0" fmla="*/ 399900 h 530472"/>
                      <a:gd name="connsiteX1" fmla="*/ 1166890 w 1166890"/>
                      <a:gd name="connsiteY1" fmla="*/ 0 h 530472"/>
                      <a:gd name="connsiteX0" fmla="*/ 0 w 1208097"/>
                      <a:gd name="connsiteY0" fmla="*/ 543991 h 638786"/>
                      <a:gd name="connsiteX1" fmla="*/ 1208097 w 1208097"/>
                      <a:gd name="connsiteY1" fmla="*/ 0 h 638786"/>
                      <a:gd name="connsiteX0" fmla="*/ 0 w 1201543"/>
                      <a:gd name="connsiteY0" fmla="*/ 525480 h 624022"/>
                      <a:gd name="connsiteX1" fmla="*/ 1201543 w 1201543"/>
                      <a:gd name="connsiteY1" fmla="*/ 0 h 624022"/>
                      <a:gd name="connsiteX0" fmla="*/ 0 w 1201543"/>
                      <a:gd name="connsiteY0" fmla="*/ 525480 h 633585"/>
                      <a:gd name="connsiteX1" fmla="*/ 1201543 w 1201543"/>
                      <a:gd name="connsiteY1" fmla="*/ 0 h 633585"/>
                      <a:gd name="connsiteX0" fmla="*/ 0 w 1203456"/>
                      <a:gd name="connsiteY0" fmla="*/ 549923 h 653049"/>
                      <a:gd name="connsiteX1" fmla="*/ 1203456 w 1203456"/>
                      <a:gd name="connsiteY1" fmla="*/ 0 h 653049"/>
                      <a:gd name="connsiteX0" fmla="*/ 0 w 1203456"/>
                      <a:gd name="connsiteY0" fmla="*/ 549923 h 657883"/>
                      <a:gd name="connsiteX1" fmla="*/ 1203456 w 1203456"/>
                      <a:gd name="connsiteY1" fmla="*/ 0 h 657883"/>
                      <a:gd name="connsiteX0" fmla="*/ 0 w 1203456"/>
                      <a:gd name="connsiteY0" fmla="*/ 549923 h 659720"/>
                      <a:gd name="connsiteX1" fmla="*/ 1203456 w 1203456"/>
                      <a:gd name="connsiteY1" fmla="*/ 0 h 659720"/>
                      <a:gd name="connsiteX0" fmla="*/ 0 w 1212041"/>
                      <a:gd name="connsiteY0" fmla="*/ 549946 h 659739"/>
                      <a:gd name="connsiteX1" fmla="*/ 1212041 w 1212041"/>
                      <a:gd name="connsiteY1" fmla="*/ 0 h 659739"/>
                      <a:gd name="connsiteX0" fmla="*/ 0 w 1212041"/>
                      <a:gd name="connsiteY0" fmla="*/ 549946 h 658024"/>
                      <a:gd name="connsiteX1" fmla="*/ 1212041 w 1212041"/>
                      <a:gd name="connsiteY1" fmla="*/ 0 h 658024"/>
                      <a:gd name="connsiteX0" fmla="*/ 0 w 1205416"/>
                      <a:gd name="connsiteY0" fmla="*/ 557192 h 663767"/>
                      <a:gd name="connsiteX1" fmla="*/ 1205416 w 1205416"/>
                      <a:gd name="connsiteY1" fmla="*/ 0 h 663767"/>
                      <a:gd name="connsiteX0" fmla="*/ 0 w 1215987"/>
                      <a:gd name="connsiteY0" fmla="*/ 555900 h 662741"/>
                      <a:gd name="connsiteX1" fmla="*/ 1215987 w 1215987"/>
                      <a:gd name="connsiteY1" fmla="*/ 0 h 662741"/>
                      <a:gd name="connsiteX0" fmla="*/ 0 w 1209361"/>
                      <a:gd name="connsiteY0" fmla="*/ 563146 h 668510"/>
                      <a:gd name="connsiteX1" fmla="*/ 1209361 w 1209361"/>
                      <a:gd name="connsiteY1" fmla="*/ 0 h 668510"/>
                      <a:gd name="connsiteX0" fmla="*/ 0 w 1215317"/>
                      <a:gd name="connsiteY0" fmla="*/ 559200 h 665364"/>
                      <a:gd name="connsiteX1" fmla="*/ 1215317 w 1215317"/>
                      <a:gd name="connsiteY1" fmla="*/ 0 h 665364"/>
                      <a:gd name="connsiteX0" fmla="*/ 0 w 1209362"/>
                      <a:gd name="connsiteY0" fmla="*/ 563146 h 668510"/>
                      <a:gd name="connsiteX1" fmla="*/ 1209362 w 1209362"/>
                      <a:gd name="connsiteY1" fmla="*/ 0 h 668510"/>
                      <a:gd name="connsiteX0" fmla="*/ 0 w 1209362"/>
                      <a:gd name="connsiteY0" fmla="*/ 563146 h 670897"/>
                      <a:gd name="connsiteX1" fmla="*/ 1209362 w 1209362"/>
                      <a:gd name="connsiteY1" fmla="*/ 0 h 670897"/>
                      <a:gd name="connsiteX0" fmla="*/ 0 w 1209362"/>
                      <a:gd name="connsiteY0" fmla="*/ 563146 h 673719"/>
                      <a:gd name="connsiteX1" fmla="*/ 1209362 w 1209362"/>
                      <a:gd name="connsiteY1" fmla="*/ 0 h 673719"/>
                      <a:gd name="connsiteX0" fmla="*/ 0 w 1209362"/>
                      <a:gd name="connsiteY0" fmla="*/ 563146 h 672119"/>
                      <a:gd name="connsiteX1" fmla="*/ 1209362 w 1209362"/>
                      <a:gd name="connsiteY1" fmla="*/ 0 h 672119"/>
                      <a:gd name="connsiteX0" fmla="*/ 0 w 1208072"/>
                      <a:gd name="connsiteY0" fmla="*/ 552575 h 663815"/>
                      <a:gd name="connsiteX1" fmla="*/ 1208072 w 1208072"/>
                      <a:gd name="connsiteY1" fmla="*/ 0 h 663815"/>
                      <a:gd name="connsiteX0" fmla="*/ 0 w 1208072"/>
                      <a:gd name="connsiteY0" fmla="*/ 552575 h 665075"/>
                      <a:gd name="connsiteX1" fmla="*/ 1208072 w 1208072"/>
                      <a:gd name="connsiteY1" fmla="*/ 0 h 665075"/>
                      <a:gd name="connsiteX0" fmla="*/ 0 w 1210081"/>
                      <a:gd name="connsiteY0" fmla="*/ 542673 h 657393"/>
                      <a:gd name="connsiteX1" fmla="*/ 1210081 w 1210081"/>
                      <a:gd name="connsiteY1" fmla="*/ 0 h 657393"/>
                      <a:gd name="connsiteX0" fmla="*/ 0 w 1211708"/>
                      <a:gd name="connsiteY0" fmla="*/ 670143 h 760619"/>
                      <a:gd name="connsiteX1" fmla="*/ 1211708 w 1211708"/>
                      <a:gd name="connsiteY1" fmla="*/ 0 h 760619"/>
                      <a:gd name="connsiteX0" fmla="*/ 0 w 1211708"/>
                      <a:gd name="connsiteY0" fmla="*/ 670143 h 773488"/>
                      <a:gd name="connsiteX1" fmla="*/ 1211708 w 1211708"/>
                      <a:gd name="connsiteY1" fmla="*/ 0 h 773488"/>
                      <a:gd name="connsiteX0" fmla="*/ 0 w 1211708"/>
                      <a:gd name="connsiteY0" fmla="*/ 670143 h 777134"/>
                      <a:gd name="connsiteX1" fmla="*/ 1211708 w 1211708"/>
                      <a:gd name="connsiteY1" fmla="*/ 0 h 777134"/>
                      <a:gd name="connsiteX0" fmla="*/ 0 w 1211708"/>
                      <a:gd name="connsiteY0" fmla="*/ 670143 h 773828"/>
                      <a:gd name="connsiteX1" fmla="*/ 1211708 w 1211708"/>
                      <a:gd name="connsiteY1" fmla="*/ 0 h 773828"/>
                      <a:gd name="connsiteX0" fmla="*/ 0 w 1211708"/>
                      <a:gd name="connsiteY0" fmla="*/ 670143 h 774840"/>
                      <a:gd name="connsiteX1" fmla="*/ 1211708 w 1211708"/>
                      <a:gd name="connsiteY1" fmla="*/ 0 h 7748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11708" h="774840">
                        <a:moveTo>
                          <a:pt x="0" y="670143"/>
                        </a:moveTo>
                        <a:cubicBezTo>
                          <a:pt x="430194" y="912138"/>
                          <a:pt x="1192802" y="752948"/>
                          <a:pt x="1211708" y="0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04" name="Freeform: Shape 2903">
                    <a:extLst>
                      <a:ext uri="{FF2B5EF4-FFF2-40B4-BE49-F238E27FC236}">
                        <a16:creationId xmlns:a16="http://schemas.microsoft.com/office/drawing/2014/main" id="{E93F53CB-E67C-CFFC-94EE-095873DC800A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 rot="19588166">
                    <a:off x="13273655" y="8166944"/>
                    <a:ext cx="66435" cy="53336"/>
                  </a:xfrm>
                  <a:custGeom>
                    <a:avLst/>
                    <a:gdLst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190500"/>
                      <a:gd name="connsiteX1" fmla="*/ 633413 w 633413"/>
                      <a:gd name="connsiteY1" fmla="*/ 0 h 190500"/>
                      <a:gd name="connsiteX0" fmla="*/ 0 w 633413"/>
                      <a:gd name="connsiteY0" fmla="*/ 190500 h 214084"/>
                      <a:gd name="connsiteX1" fmla="*/ 633413 w 633413"/>
                      <a:gd name="connsiteY1" fmla="*/ 0 h 214084"/>
                      <a:gd name="connsiteX0" fmla="*/ 0 w 635794"/>
                      <a:gd name="connsiteY0" fmla="*/ 197644 h 218785"/>
                      <a:gd name="connsiteX1" fmla="*/ 635794 w 635794"/>
                      <a:gd name="connsiteY1" fmla="*/ 0 h 218785"/>
                      <a:gd name="connsiteX0" fmla="*/ 0 w 635794"/>
                      <a:gd name="connsiteY0" fmla="*/ 197644 h 206602"/>
                      <a:gd name="connsiteX1" fmla="*/ 635794 w 635794"/>
                      <a:gd name="connsiteY1" fmla="*/ 0 h 206602"/>
                      <a:gd name="connsiteX0" fmla="*/ 0 w 635794"/>
                      <a:gd name="connsiteY0" fmla="*/ 197644 h 208710"/>
                      <a:gd name="connsiteX1" fmla="*/ 635794 w 635794"/>
                      <a:gd name="connsiteY1" fmla="*/ 0 h 208710"/>
                      <a:gd name="connsiteX0" fmla="*/ 0 w 635794"/>
                      <a:gd name="connsiteY0" fmla="*/ 197644 h 209172"/>
                      <a:gd name="connsiteX1" fmla="*/ 635794 w 635794"/>
                      <a:gd name="connsiteY1" fmla="*/ 0 h 209172"/>
                      <a:gd name="connsiteX0" fmla="*/ 0 w 635794"/>
                      <a:gd name="connsiteY0" fmla="*/ 197644 h 211667"/>
                      <a:gd name="connsiteX1" fmla="*/ 635794 w 635794"/>
                      <a:gd name="connsiteY1" fmla="*/ 0 h 211667"/>
                      <a:gd name="connsiteX0" fmla="*/ 0 w 635794"/>
                      <a:gd name="connsiteY0" fmla="*/ 197644 h 213306"/>
                      <a:gd name="connsiteX1" fmla="*/ 635794 w 635794"/>
                      <a:gd name="connsiteY1" fmla="*/ 0 h 213306"/>
                      <a:gd name="connsiteX0" fmla="*/ 0 w 596669"/>
                      <a:gd name="connsiteY0" fmla="*/ 254994 h 260261"/>
                      <a:gd name="connsiteX1" fmla="*/ 596669 w 596669"/>
                      <a:gd name="connsiteY1" fmla="*/ 0 h 260261"/>
                      <a:gd name="connsiteX0" fmla="*/ 0 w 601931"/>
                      <a:gd name="connsiteY0" fmla="*/ 262934 h 267500"/>
                      <a:gd name="connsiteX1" fmla="*/ 601931 w 601931"/>
                      <a:gd name="connsiteY1" fmla="*/ 0 h 267500"/>
                      <a:gd name="connsiteX0" fmla="*/ 0 w 593368"/>
                      <a:gd name="connsiteY0" fmla="*/ 254324 h 259656"/>
                      <a:gd name="connsiteX1" fmla="*/ 593368 w 593368"/>
                      <a:gd name="connsiteY1" fmla="*/ 0 h 259656"/>
                      <a:gd name="connsiteX0" fmla="*/ 0 w 593368"/>
                      <a:gd name="connsiteY0" fmla="*/ 254324 h 256301"/>
                      <a:gd name="connsiteX1" fmla="*/ 593368 w 593368"/>
                      <a:gd name="connsiteY1" fmla="*/ 0 h 256301"/>
                      <a:gd name="connsiteX0" fmla="*/ 0 w 1311838"/>
                      <a:gd name="connsiteY0" fmla="*/ 0 h 273740"/>
                      <a:gd name="connsiteX1" fmla="*/ 1311838 w 1311838"/>
                      <a:gd name="connsiteY1" fmla="*/ 187493 h 273740"/>
                      <a:gd name="connsiteX0" fmla="*/ 0 w 1311838"/>
                      <a:gd name="connsiteY0" fmla="*/ 0 h 308938"/>
                      <a:gd name="connsiteX1" fmla="*/ 1311838 w 1311838"/>
                      <a:gd name="connsiteY1" fmla="*/ 187493 h 308938"/>
                      <a:gd name="connsiteX0" fmla="*/ 0 w 1311838"/>
                      <a:gd name="connsiteY0" fmla="*/ 0 h 443226"/>
                      <a:gd name="connsiteX1" fmla="*/ 1311838 w 1311838"/>
                      <a:gd name="connsiteY1" fmla="*/ 187493 h 443226"/>
                      <a:gd name="connsiteX0" fmla="*/ 0 w 1309160"/>
                      <a:gd name="connsiteY0" fmla="*/ 0 h 433364"/>
                      <a:gd name="connsiteX1" fmla="*/ 1309160 w 1309160"/>
                      <a:gd name="connsiteY1" fmla="*/ 174291 h 433364"/>
                      <a:gd name="connsiteX0" fmla="*/ 0 w 1309160"/>
                      <a:gd name="connsiteY0" fmla="*/ 0 h 461023"/>
                      <a:gd name="connsiteX1" fmla="*/ 1309160 w 1309160"/>
                      <a:gd name="connsiteY1" fmla="*/ 174291 h 461023"/>
                      <a:gd name="connsiteX0" fmla="*/ 0 w 1309160"/>
                      <a:gd name="connsiteY0" fmla="*/ 0 h 449537"/>
                      <a:gd name="connsiteX1" fmla="*/ 1309160 w 1309160"/>
                      <a:gd name="connsiteY1" fmla="*/ 174291 h 449537"/>
                      <a:gd name="connsiteX0" fmla="*/ 0 w 1309160"/>
                      <a:gd name="connsiteY0" fmla="*/ 0 h 445507"/>
                      <a:gd name="connsiteX1" fmla="*/ 1309160 w 1309160"/>
                      <a:gd name="connsiteY1" fmla="*/ 174291 h 445507"/>
                      <a:gd name="connsiteX0" fmla="*/ 0 w 1309160"/>
                      <a:gd name="connsiteY0" fmla="*/ 0 h 444436"/>
                      <a:gd name="connsiteX1" fmla="*/ 1309160 w 1309160"/>
                      <a:gd name="connsiteY1" fmla="*/ 174291 h 444436"/>
                      <a:gd name="connsiteX0" fmla="*/ 0 w 1309160"/>
                      <a:gd name="connsiteY0" fmla="*/ 0 h 448577"/>
                      <a:gd name="connsiteX1" fmla="*/ 1309160 w 1309160"/>
                      <a:gd name="connsiteY1" fmla="*/ 174291 h 448577"/>
                      <a:gd name="connsiteX0" fmla="*/ 0 w 1309160"/>
                      <a:gd name="connsiteY0" fmla="*/ 0 h 442428"/>
                      <a:gd name="connsiteX1" fmla="*/ 1309160 w 1309160"/>
                      <a:gd name="connsiteY1" fmla="*/ 174291 h 442428"/>
                      <a:gd name="connsiteX0" fmla="*/ 0 w 1309160"/>
                      <a:gd name="connsiteY0" fmla="*/ 0 h 439048"/>
                      <a:gd name="connsiteX1" fmla="*/ 1309160 w 1309160"/>
                      <a:gd name="connsiteY1" fmla="*/ 174291 h 439048"/>
                      <a:gd name="connsiteX0" fmla="*/ 0 w 1309160"/>
                      <a:gd name="connsiteY0" fmla="*/ 0 h 441334"/>
                      <a:gd name="connsiteX1" fmla="*/ 1309160 w 1309160"/>
                      <a:gd name="connsiteY1" fmla="*/ 174291 h 441334"/>
                      <a:gd name="connsiteX0" fmla="*/ 0 w 1444261"/>
                      <a:gd name="connsiteY0" fmla="*/ 404633 h 545042"/>
                      <a:gd name="connsiteX1" fmla="*/ 1444261 w 1444261"/>
                      <a:gd name="connsiteY1" fmla="*/ 0 h 545042"/>
                      <a:gd name="connsiteX0" fmla="*/ 0 w 1059556"/>
                      <a:gd name="connsiteY0" fmla="*/ 759542 h 837779"/>
                      <a:gd name="connsiteX1" fmla="*/ 1059556 w 1059556"/>
                      <a:gd name="connsiteY1" fmla="*/ 0 h 837779"/>
                      <a:gd name="connsiteX0" fmla="*/ 0 w 1059556"/>
                      <a:gd name="connsiteY0" fmla="*/ 759542 h 767469"/>
                      <a:gd name="connsiteX1" fmla="*/ 1059556 w 1059556"/>
                      <a:gd name="connsiteY1" fmla="*/ 0 h 767469"/>
                      <a:gd name="connsiteX0" fmla="*/ 0 w 1084389"/>
                      <a:gd name="connsiteY0" fmla="*/ 759542 h 772548"/>
                      <a:gd name="connsiteX1" fmla="*/ 1059556 w 1084389"/>
                      <a:gd name="connsiteY1" fmla="*/ 0 h 772548"/>
                      <a:gd name="connsiteX0" fmla="*/ 0 w 1086449"/>
                      <a:gd name="connsiteY0" fmla="*/ 759542 h 857903"/>
                      <a:gd name="connsiteX1" fmla="*/ 1059556 w 1086449"/>
                      <a:gd name="connsiteY1" fmla="*/ 0 h 857903"/>
                      <a:gd name="connsiteX0" fmla="*/ 0 w 1100053"/>
                      <a:gd name="connsiteY0" fmla="*/ 724577 h 828233"/>
                      <a:gd name="connsiteX1" fmla="*/ 1073521 w 1100053"/>
                      <a:gd name="connsiteY1" fmla="*/ 0 h 828233"/>
                      <a:gd name="connsiteX0" fmla="*/ 0 w 1100498"/>
                      <a:gd name="connsiteY0" fmla="*/ 724577 h 818743"/>
                      <a:gd name="connsiteX1" fmla="*/ 1073521 w 1100498"/>
                      <a:gd name="connsiteY1" fmla="*/ 0 h 818743"/>
                      <a:gd name="connsiteX0" fmla="*/ 0 w 1138514"/>
                      <a:gd name="connsiteY0" fmla="*/ 710155 h 806580"/>
                      <a:gd name="connsiteX1" fmla="*/ 1112528 w 1138514"/>
                      <a:gd name="connsiteY1" fmla="*/ 0 h 806580"/>
                      <a:gd name="connsiteX0" fmla="*/ 0 w 1127992"/>
                      <a:gd name="connsiteY0" fmla="*/ 710155 h 799760"/>
                      <a:gd name="connsiteX1" fmla="*/ 1112528 w 1127992"/>
                      <a:gd name="connsiteY1" fmla="*/ 0 h 799760"/>
                      <a:gd name="connsiteX0" fmla="*/ 0 w 1134338"/>
                      <a:gd name="connsiteY0" fmla="*/ 710155 h 797653"/>
                      <a:gd name="connsiteX1" fmla="*/ 1112528 w 1134338"/>
                      <a:gd name="connsiteY1" fmla="*/ 0 h 797653"/>
                      <a:gd name="connsiteX0" fmla="*/ 0 w 1137687"/>
                      <a:gd name="connsiteY0" fmla="*/ 710155 h 792383"/>
                      <a:gd name="connsiteX1" fmla="*/ 1112528 w 1137687"/>
                      <a:gd name="connsiteY1" fmla="*/ 0 h 792383"/>
                      <a:gd name="connsiteX0" fmla="*/ 0 w 1131269"/>
                      <a:gd name="connsiteY0" fmla="*/ 700231 h 783707"/>
                      <a:gd name="connsiteX1" fmla="*/ 1105952 w 1131269"/>
                      <a:gd name="connsiteY1" fmla="*/ 0 h 783707"/>
                      <a:gd name="connsiteX0" fmla="*/ 0 w 1130713"/>
                      <a:gd name="connsiteY0" fmla="*/ 700231 h 800428"/>
                      <a:gd name="connsiteX1" fmla="*/ 1105952 w 1130713"/>
                      <a:gd name="connsiteY1" fmla="*/ 0 h 800428"/>
                      <a:gd name="connsiteX0" fmla="*/ 0 w 1128167"/>
                      <a:gd name="connsiteY0" fmla="*/ 687675 h 789618"/>
                      <a:gd name="connsiteX1" fmla="*/ 1103346 w 1128167"/>
                      <a:gd name="connsiteY1" fmla="*/ 0 h 789618"/>
                      <a:gd name="connsiteX0" fmla="*/ 0 w 1133354"/>
                      <a:gd name="connsiteY0" fmla="*/ 678444 h 781705"/>
                      <a:gd name="connsiteX1" fmla="*/ 1108655 w 1133354"/>
                      <a:gd name="connsiteY1" fmla="*/ 0 h 781705"/>
                      <a:gd name="connsiteX0" fmla="*/ 0 w 1133635"/>
                      <a:gd name="connsiteY0" fmla="*/ 678444 h 772122"/>
                      <a:gd name="connsiteX1" fmla="*/ 1108655 w 1133635"/>
                      <a:gd name="connsiteY1" fmla="*/ 0 h 772122"/>
                      <a:gd name="connsiteX0" fmla="*/ 0 w 1106610"/>
                      <a:gd name="connsiteY0" fmla="*/ 662517 h 758462"/>
                      <a:gd name="connsiteX1" fmla="*/ 1080961 w 1106610"/>
                      <a:gd name="connsiteY1" fmla="*/ 0 h 758462"/>
                      <a:gd name="connsiteX0" fmla="*/ 0 w 1100735"/>
                      <a:gd name="connsiteY0" fmla="*/ 662517 h 754763"/>
                      <a:gd name="connsiteX1" fmla="*/ 1080961 w 1100735"/>
                      <a:gd name="connsiteY1" fmla="*/ 0 h 754763"/>
                      <a:gd name="connsiteX0" fmla="*/ 0 w 1087588"/>
                      <a:gd name="connsiteY0" fmla="*/ 662517 h 763830"/>
                      <a:gd name="connsiteX1" fmla="*/ 1080961 w 1087588"/>
                      <a:gd name="connsiteY1" fmla="*/ 0 h 763830"/>
                      <a:gd name="connsiteX0" fmla="*/ 0 w 1091674"/>
                      <a:gd name="connsiteY0" fmla="*/ 662517 h 763072"/>
                      <a:gd name="connsiteX1" fmla="*/ 1080961 w 1091674"/>
                      <a:gd name="connsiteY1" fmla="*/ 0 h 763072"/>
                      <a:gd name="connsiteX0" fmla="*/ 0 w 1089657"/>
                      <a:gd name="connsiteY0" fmla="*/ 662517 h 770307"/>
                      <a:gd name="connsiteX1" fmla="*/ 1080961 w 1089657"/>
                      <a:gd name="connsiteY1" fmla="*/ 0 h 770307"/>
                      <a:gd name="connsiteX0" fmla="*/ 0 w 1118056"/>
                      <a:gd name="connsiteY0" fmla="*/ 563530 h 690989"/>
                      <a:gd name="connsiteX1" fmla="*/ 1109635 w 1118056"/>
                      <a:gd name="connsiteY1" fmla="*/ 0 h 690989"/>
                      <a:gd name="connsiteX0" fmla="*/ 0 w 1118277"/>
                      <a:gd name="connsiteY0" fmla="*/ 563530 h 667600"/>
                      <a:gd name="connsiteX1" fmla="*/ 1109635 w 1118277"/>
                      <a:gd name="connsiteY1" fmla="*/ 0 h 667600"/>
                      <a:gd name="connsiteX0" fmla="*/ 0 w 1098791"/>
                      <a:gd name="connsiteY0" fmla="*/ 516584 h 631811"/>
                      <a:gd name="connsiteX1" fmla="*/ 1089953 w 1098791"/>
                      <a:gd name="connsiteY1" fmla="*/ 0 h 631811"/>
                      <a:gd name="connsiteX0" fmla="*/ 0 w 1089953"/>
                      <a:gd name="connsiteY0" fmla="*/ 516584 h 611980"/>
                      <a:gd name="connsiteX1" fmla="*/ 1089953 w 1089953"/>
                      <a:gd name="connsiteY1" fmla="*/ 0 h 611980"/>
                      <a:gd name="connsiteX0" fmla="*/ 0 w 1089953"/>
                      <a:gd name="connsiteY0" fmla="*/ 516584 h 613620"/>
                      <a:gd name="connsiteX1" fmla="*/ 1089953 w 1089953"/>
                      <a:gd name="connsiteY1" fmla="*/ 0 h 613620"/>
                      <a:gd name="connsiteX0" fmla="*/ 0 w 1089953"/>
                      <a:gd name="connsiteY0" fmla="*/ 516584 h 615178"/>
                      <a:gd name="connsiteX1" fmla="*/ 1089953 w 1089953"/>
                      <a:gd name="connsiteY1" fmla="*/ 0 h 615178"/>
                      <a:gd name="connsiteX0" fmla="*/ 0 w 1083998"/>
                      <a:gd name="connsiteY0" fmla="*/ 520529 h 618302"/>
                      <a:gd name="connsiteX1" fmla="*/ 1083998 w 1083998"/>
                      <a:gd name="connsiteY1" fmla="*/ 0 h 618302"/>
                      <a:gd name="connsiteX0" fmla="*/ 0 w 1083998"/>
                      <a:gd name="connsiteY0" fmla="*/ 520529 h 619382"/>
                      <a:gd name="connsiteX1" fmla="*/ 1083998 w 1083998"/>
                      <a:gd name="connsiteY1" fmla="*/ 0 h 619382"/>
                      <a:gd name="connsiteX0" fmla="*/ 0 w 1083998"/>
                      <a:gd name="connsiteY0" fmla="*/ 520529 h 620111"/>
                      <a:gd name="connsiteX1" fmla="*/ 1083998 w 1083998"/>
                      <a:gd name="connsiteY1" fmla="*/ 0 h 620111"/>
                      <a:gd name="connsiteX0" fmla="*/ 0 w 1080029"/>
                      <a:gd name="connsiteY0" fmla="*/ 523160 h 622188"/>
                      <a:gd name="connsiteX1" fmla="*/ 1080029 w 1080029"/>
                      <a:gd name="connsiteY1" fmla="*/ 0 h 622188"/>
                      <a:gd name="connsiteX0" fmla="*/ 0 w 1066876"/>
                      <a:gd name="connsiteY0" fmla="*/ 503309 h 606639"/>
                      <a:gd name="connsiteX1" fmla="*/ 1066876 w 1066876"/>
                      <a:gd name="connsiteY1" fmla="*/ 0 h 606639"/>
                      <a:gd name="connsiteX0" fmla="*/ 0 w 1066876"/>
                      <a:gd name="connsiteY0" fmla="*/ 503309 h 601285"/>
                      <a:gd name="connsiteX1" fmla="*/ 1066876 w 1066876"/>
                      <a:gd name="connsiteY1" fmla="*/ 0 h 601285"/>
                      <a:gd name="connsiteX0" fmla="*/ 0 w 1066876"/>
                      <a:gd name="connsiteY0" fmla="*/ 503309 h 602010"/>
                      <a:gd name="connsiteX1" fmla="*/ 1066876 w 1066876"/>
                      <a:gd name="connsiteY1" fmla="*/ 0 h 602010"/>
                      <a:gd name="connsiteX0" fmla="*/ 0 w 1062930"/>
                      <a:gd name="connsiteY0" fmla="*/ 497353 h 597319"/>
                      <a:gd name="connsiteX1" fmla="*/ 1062930 w 1062930"/>
                      <a:gd name="connsiteY1" fmla="*/ 0 h 597319"/>
                      <a:gd name="connsiteX0" fmla="*/ 0 w 1034304"/>
                      <a:gd name="connsiteY0" fmla="*/ 816267 h 872946"/>
                      <a:gd name="connsiteX1" fmla="*/ 1034304 w 1034304"/>
                      <a:gd name="connsiteY1" fmla="*/ 0 h 872946"/>
                      <a:gd name="connsiteX0" fmla="*/ 0 w 1034304"/>
                      <a:gd name="connsiteY0" fmla="*/ 820557 h 849348"/>
                      <a:gd name="connsiteX1" fmla="*/ 1034304 w 1034304"/>
                      <a:gd name="connsiteY1" fmla="*/ 4290 h 849348"/>
                      <a:gd name="connsiteX0" fmla="*/ 0 w 162807"/>
                      <a:gd name="connsiteY0" fmla="*/ 7011 h 90567"/>
                      <a:gd name="connsiteX1" fmla="*/ 148302 w 162807"/>
                      <a:gd name="connsiteY1" fmla="*/ 14801 h 90567"/>
                      <a:gd name="connsiteX0" fmla="*/ 34953 w 183255"/>
                      <a:gd name="connsiteY0" fmla="*/ 19650 h 35274"/>
                      <a:gd name="connsiteX1" fmla="*/ 183255 w 183255"/>
                      <a:gd name="connsiteY1" fmla="*/ 27440 h 35274"/>
                      <a:gd name="connsiteX0" fmla="*/ 78040 w 145101"/>
                      <a:gd name="connsiteY0" fmla="*/ 21696 h 37088"/>
                      <a:gd name="connsiteX1" fmla="*/ 145101 w 145101"/>
                      <a:gd name="connsiteY1" fmla="*/ 27071 h 37088"/>
                      <a:gd name="connsiteX0" fmla="*/ 3764 w 70825"/>
                      <a:gd name="connsiteY0" fmla="*/ 0 h 52472"/>
                      <a:gd name="connsiteX1" fmla="*/ 70825 w 70825"/>
                      <a:gd name="connsiteY1" fmla="*/ 5375 h 52472"/>
                      <a:gd name="connsiteX0" fmla="*/ 3433 w 80395"/>
                      <a:gd name="connsiteY0" fmla="*/ 0 h 51341"/>
                      <a:gd name="connsiteX1" fmla="*/ 80395 w 80395"/>
                      <a:gd name="connsiteY1" fmla="*/ 3366 h 51341"/>
                      <a:gd name="connsiteX0" fmla="*/ 3558 w 76551"/>
                      <a:gd name="connsiteY0" fmla="*/ 0 h 49895"/>
                      <a:gd name="connsiteX1" fmla="*/ 76551 w 76551"/>
                      <a:gd name="connsiteY1" fmla="*/ 736 h 49895"/>
                      <a:gd name="connsiteX0" fmla="*/ 1716 w 74709"/>
                      <a:gd name="connsiteY0" fmla="*/ 0 h 51772"/>
                      <a:gd name="connsiteX1" fmla="*/ 74709 w 74709"/>
                      <a:gd name="connsiteY1" fmla="*/ 736 h 51772"/>
                      <a:gd name="connsiteX0" fmla="*/ 1412 w 94972"/>
                      <a:gd name="connsiteY0" fmla="*/ 0 h 72361"/>
                      <a:gd name="connsiteX1" fmla="*/ 94972 w 94972"/>
                      <a:gd name="connsiteY1" fmla="*/ 34362 h 72361"/>
                      <a:gd name="connsiteX0" fmla="*/ 2039 w 59893"/>
                      <a:gd name="connsiteY0" fmla="*/ 0 h 62444"/>
                      <a:gd name="connsiteX1" fmla="*/ 59893 w 59893"/>
                      <a:gd name="connsiteY1" fmla="*/ 19271 h 62444"/>
                      <a:gd name="connsiteX0" fmla="*/ 0 w 57854"/>
                      <a:gd name="connsiteY0" fmla="*/ 23701 h 60921"/>
                      <a:gd name="connsiteX1" fmla="*/ 57854 w 57854"/>
                      <a:gd name="connsiteY1" fmla="*/ 42972 h 60921"/>
                      <a:gd name="connsiteX0" fmla="*/ 0 w 64925"/>
                      <a:gd name="connsiteY0" fmla="*/ 50042 h 69313"/>
                      <a:gd name="connsiteX1" fmla="*/ 57854 w 64925"/>
                      <a:gd name="connsiteY1" fmla="*/ 69313 h 69313"/>
                      <a:gd name="connsiteX0" fmla="*/ 0 w 67956"/>
                      <a:gd name="connsiteY0" fmla="*/ 53702 h 63718"/>
                      <a:gd name="connsiteX1" fmla="*/ 61131 w 67956"/>
                      <a:gd name="connsiteY1" fmla="*/ 63718 h 63718"/>
                      <a:gd name="connsiteX0" fmla="*/ 863 w 67235"/>
                      <a:gd name="connsiteY0" fmla="*/ 44354 h 54370"/>
                      <a:gd name="connsiteX1" fmla="*/ 61994 w 67235"/>
                      <a:gd name="connsiteY1" fmla="*/ 54370 h 54370"/>
                      <a:gd name="connsiteX0" fmla="*/ 918 w 65496"/>
                      <a:gd name="connsiteY0" fmla="*/ 40906 h 50922"/>
                      <a:gd name="connsiteX1" fmla="*/ 62049 w 65496"/>
                      <a:gd name="connsiteY1" fmla="*/ 50922 h 50922"/>
                      <a:gd name="connsiteX0" fmla="*/ 912 w 66162"/>
                      <a:gd name="connsiteY0" fmla="*/ 36183 h 58085"/>
                      <a:gd name="connsiteX1" fmla="*/ 62737 w 66162"/>
                      <a:gd name="connsiteY1" fmla="*/ 58085 h 58085"/>
                      <a:gd name="connsiteX0" fmla="*/ 0 w 65747"/>
                      <a:gd name="connsiteY0" fmla="*/ 34505 h 56407"/>
                      <a:gd name="connsiteX1" fmla="*/ 61825 w 65747"/>
                      <a:gd name="connsiteY1" fmla="*/ 56407 h 56407"/>
                      <a:gd name="connsiteX0" fmla="*/ 0 w 66435"/>
                      <a:gd name="connsiteY0" fmla="*/ 31434 h 53336"/>
                      <a:gd name="connsiteX1" fmla="*/ 61825 w 66435"/>
                      <a:gd name="connsiteY1" fmla="*/ 53336 h 53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6435" h="53336">
                        <a:moveTo>
                          <a:pt x="0" y="31434"/>
                        </a:moveTo>
                        <a:cubicBezTo>
                          <a:pt x="18586" y="-19321"/>
                          <a:pt x="84246" y="-6173"/>
                          <a:pt x="61825" y="53336"/>
                        </a:cubicBezTo>
                      </a:path>
                    </a:pathLst>
                  </a:custGeom>
                  <a:noFill/>
                  <a:ln cap="rnd">
                    <a:solidFill>
                      <a:srgbClr val="F89F3E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grpSp>
                <p:nvGrpSpPr>
                  <p:cNvPr id="3024" name="Group 3023">
                    <a:extLst>
                      <a:ext uri="{FF2B5EF4-FFF2-40B4-BE49-F238E27FC236}">
                        <a16:creationId xmlns:a16="http://schemas.microsoft.com/office/drawing/2014/main" id="{53508307-FF99-2432-3701-3617591A150C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3080280" y="7956655"/>
                    <a:ext cx="223842" cy="385976"/>
                    <a:chOff x="13080280" y="7956655"/>
                    <a:chExt cx="223842" cy="385976"/>
                  </a:xfrm>
                </p:grpSpPr>
                <p:sp>
                  <p:nvSpPr>
                    <p:cNvPr id="2906" name="Freeform: Shape 2905">
                      <a:extLst>
                        <a:ext uri="{FF2B5EF4-FFF2-40B4-BE49-F238E27FC236}">
                          <a16:creationId xmlns:a16="http://schemas.microsoft.com/office/drawing/2014/main" id="{570D806E-96D2-A0EB-2936-DC2B8A3BBE4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8637121">
                      <a:off x="13071126" y="7965809"/>
                      <a:ext cx="73864" cy="55556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412 w 94972"/>
                        <a:gd name="connsiteY0" fmla="*/ 0 h 72361"/>
                        <a:gd name="connsiteX1" fmla="*/ 94972 w 94972"/>
                        <a:gd name="connsiteY1" fmla="*/ 34362 h 72361"/>
                        <a:gd name="connsiteX0" fmla="*/ 2039 w 59893"/>
                        <a:gd name="connsiteY0" fmla="*/ 0 h 62444"/>
                        <a:gd name="connsiteX1" fmla="*/ 59893 w 59893"/>
                        <a:gd name="connsiteY1" fmla="*/ 19271 h 62444"/>
                        <a:gd name="connsiteX0" fmla="*/ 0 w 57854"/>
                        <a:gd name="connsiteY0" fmla="*/ 23701 h 60921"/>
                        <a:gd name="connsiteX1" fmla="*/ 57854 w 57854"/>
                        <a:gd name="connsiteY1" fmla="*/ 42972 h 60921"/>
                        <a:gd name="connsiteX0" fmla="*/ 0 w 64925"/>
                        <a:gd name="connsiteY0" fmla="*/ 50042 h 69313"/>
                        <a:gd name="connsiteX1" fmla="*/ 57854 w 64925"/>
                        <a:gd name="connsiteY1" fmla="*/ 69313 h 69313"/>
                        <a:gd name="connsiteX0" fmla="*/ 0 w 67956"/>
                        <a:gd name="connsiteY0" fmla="*/ 53702 h 63718"/>
                        <a:gd name="connsiteX1" fmla="*/ 61131 w 67956"/>
                        <a:gd name="connsiteY1" fmla="*/ 63718 h 63718"/>
                        <a:gd name="connsiteX0" fmla="*/ 863 w 67235"/>
                        <a:gd name="connsiteY0" fmla="*/ 44354 h 54370"/>
                        <a:gd name="connsiteX1" fmla="*/ 61994 w 67235"/>
                        <a:gd name="connsiteY1" fmla="*/ 54370 h 54370"/>
                        <a:gd name="connsiteX0" fmla="*/ 918 w 65496"/>
                        <a:gd name="connsiteY0" fmla="*/ 40906 h 50922"/>
                        <a:gd name="connsiteX1" fmla="*/ 62049 w 65496"/>
                        <a:gd name="connsiteY1" fmla="*/ 50922 h 50922"/>
                        <a:gd name="connsiteX0" fmla="*/ 912 w 66162"/>
                        <a:gd name="connsiteY0" fmla="*/ 36183 h 58085"/>
                        <a:gd name="connsiteX1" fmla="*/ 62737 w 66162"/>
                        <a:gd name="connsiteY1" fmla="*/ 58085 h 58085"/>
                        <a:gd name="connsiteX0" fmla="*/ 0 w 65747"/>
                        <a:gd name="connsiteY0" fmla="*/ 34505 h 56407"/>
                        <a:gd name="connsiteX1" fmla="*/ 61825 w 65747"/>
                        <a:gd name="connsiteY1" fmla="*/ 56407 h 56407"/>
                        <a:gd name="connsiteX0" fmla="*/ 0 w 73703"/>
                        <a:gd name="connsiteY0" fmla="*/ 33659 h 57884"/>
                        <a:gd name="connsiteX1" fmla="*/ 70091 w 73703"/>
                        <a:gd name="connsiteY1" fmla="*/ 57884 h 57884"/>
                        <a:gd name="connsiteX0" fmla="*/ 0 w 73864"/>
                        <a:gd name="connsiteY0" fmla="*/ 31331 h 55556"/>
                        <a:gd name="connsiteX1" fmla="*/ 70091 w 73864"/>
                        <a:gd name="connsiteY1" fmla="*/ 55556 h 555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73864" h="55556">
                          <a:moveTo>
                            <a:pt x="0" y="31331"/>
                          </a:moveTo>
                          <a:cubicBezTo>
                            <a:pt x="8026" y="-21223"/>
                            <a:pt x="92512" y="-3953"/>
                            <a:pt x="70091" y="55556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7" name="Freeform: Shape 2906">
                      <a:extLst>
                        <a:ext uri="{FF2B5EF4-FFF2-40B4-BE49-F238E27FC236}">
                          <a16:creationId xmlns:a16="http://schemas.microsoft.com/office/drawing/2014/main" id="{33C1732B-2223-282D-8952-000490F8AE48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40286" y="8013258"/>
                      <a:ext cx="47697" cy="299673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321 w 197363"/>
                        <a:gd name="connsiteY0" fmla="*/ 28080 h 28080"/>
                        <a:gd name="connsiteX1" fmla="*/ 197359 w 197363"/>
                        <a:gd name="connsiteY1" fmla="*/ 0 h 28080"/>
                        <a:gd name="connsiteX0" fmla="*/ -2 w 197045"/>
                        <a:gd name="connsiteY0" fmla="*/ 28080 h 28080"/>
                        <a:gd name="connsiteX1" fmla="*/ 197036 w 197045"/>
                        <a:gd name="connsiteY1" fmla="*/ 0 h 28080"/>
                        <a:gd name="connsiteX0" fmla="*/ -2 w 207488"/>
                        <a:gd name="connsiteY0" fmla="*/ 28080 h 28080"/>
                        <a:gd name="connsiteX1" fmla="*/ 197036 w 207488"/>
                        <a:gd name="connsiteY1" fmla="*/ 0 h 28080"/>
                        <a:gd name="connsiteX0" fmla="*/ -2 w 210359"/>
                        <a:gd name="connsiteY0" fmla="*/ 28080 h 28080"/>
                        <a:gd name="connsiteX1" fmla="*/ 197036 w 210359"/>
                        <a:gd name="connsiteY1" fmla="*/ 0 h 28080"/>
                        <a:gd name="connsiteX0" fmla="*/ -2 w 215377"/>
                        <a:gd name="connsiteY0" fmla="*/ 28080 h 28080"/>
                        <a:gd name="connsiteX1" fmla="*/ 197036 w 215377"/>
                        <a:gd name="connsiteY1" fmla="*/ 0 h 28080"/>
                        <a:gd name="connsiteX0" fmla="*/ -2 w 248550"/>
                        <a:gd name="connsiteY0" fmla="*/ 28080 h 28080"/>
                        <a:gd name="connsiteX1" fmla="*/ 197036 w 248550"/>
                        <a:gd name="connsiteY1" fmla="*/ 0 h 28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248550" h="28080">
                          <a:moveTo>
                            <a:pt x="-2" y="28080"/>
                          </a:moveTo>
                          <a:cubicBezTo>
                            <a:pt x="175736" y="21588"/>
                            <a:pt x="333197" y="8038"/>
                            <a:pt x="197036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5" name="Freeform: Shape 2904">
                      <a:extLst>
                        <a:ext uri="{FF2B5EF4-FFF2-40B4-BE49-F238E27FC236}">
                          <a16:creationId xmlns:a16="http://schemas.microsoft.com/office/drawing/2014/main" id="{61E3CDA1-578C-7A1C-B753-9F14DCFBA4BF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178352" y="7978109"/>
                      <a:ext cx="1919" cy="106721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092" h="10000">
                          <a:moveTo>
                            <a:pt x="1727" y="10000"/>
                          </a:moveTo>
                          <a:cubicBezTo>
                            <a:pt x="-4113" y="6920"/>
                            <a:pt x="6783" y="3217"/>
                            <a:pt x="6058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9" name="Freeform: Shape 2908">
                      <a:extLst>
                        <a:ext uri="{FF2B5EF4-FFF2-40B4-BE49-F238E27FC236}">
                          <a16:creationId xmlns:a16="http://schemas.microsoft.com/office/drawing/2014/main" id="{782A1FAA-8FEA-9750-E785-6B93146171D3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19588166">
                      <a:off x="13263733" y="8212026"/>
                      <a:ext cx="40389" cy="83714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160935"/>
                        <a:gd name="connsiteY0" fmla="*/ 403846 h 533215"/>
                        <a:gd name="connsiteX1" fmla="*/ 1160935 w 1160935"/>
                        <a:gd name="connsiteY1" fmla="*/ 0 h 533215"/>
                        <a:gd name="connsiteX0" fmla="*/ 0 w 1166890"/>
                        <a:gd name="connsiteY0" fmla="*/ 399900 h 530472"/>
                        <a:gd name="connsiteX1" fmla="*/ 1166890 w 1166890"/>
                        <a:gd name="connsiteY1" fmla="*/ 0 h 530472"/>
                        <a:gd name="connsiteX0" fmla="*/ 0 w 1208097"/>
                        <a:gd name="connsiteY0" fmla="*/ 543991 h 638786"/>
                        <a:gd name="connsiteX1" fmla="*/ 1208097 w 1208097"/>
                        <a:gd name="connsiteY1" fmla="*/ 0 h 638786"/>
                        <a:gd name="connsiteX0" fmla="*/ 0 w 1201543"/>
                        <a:gd name="connsiteY0" fmla="*/ 525480 h 624022"/>
                        <a:gd name="connsiteX1" fmla="*/ 1201543 w 1201543"/>
                        <a:gd name="connsiteY1" fmla="*/ 0 h 624022"/>
                        <a:gd name="connsiteX0" fmla="*/ 0 w 1201543"/>
                        <a:gd name="connsiteY0" fmla="*/ 525480 h 633585"/>
                        <a:gd name="connsiteX1" fmla="*/ 1201543 w 1201543"/>
                        <a:gd name="connsiteY1" fmla="*/ 0 h 633585"/>
                        <a:gd name="connsiteX0" fmla="*/ 0 w 1203456"/>
                        <a:gd name="connsiteY0" fmla="*/ 549923 h 653049"/>
                        <a:gd name="connsiteX1" fmla="*/ 1203456 w 1203456"/>
                        <a:gd name="connsiteY1" fmla="*/ 0 h 653049"/>
                        <a:gd name="connsiteX0" fmla="*/ 0 w 1203456"/>
                        <a:gd name="connsiteY0" fmla="*/ 549923 h 657883"/>
                        <a:gd name="connsiteX1" fmla="*/ 1203456 w 1203456"/>
                        <a:gd name="connsiteY1" fmla="*/ 0 h 657883"/>
                        <a:gd name="connsiteX0" fmla="*/ 0 w 1203456"/>
                        <a:gd name="connsiteY0" fmla="*/ 549923 h 659720"/>
                        <a:gd name="connsiteX1" fmla="*/ 1203456 w 1203456"/>
                        <a:gd name="connsiteY1" fmla="*/ 0 h 659720"/>
                        <a:gd name="connsiteX0" fmla="*/ 0 w 1212041"/>
                        <a:gd name="connsiteY0" fmla="*/ 549946 h 659739"/>
                        <a:gd name="connsiteX1" fmla="*/ 1212041 w 1212041"/>
                        <a:gd name="connsiteY1" fmla="*/ 0 h 659739"/>
                        <a:gd name="connsiteX0" fmla="*/ 0 w 1212041"/>
                        <a:gd name="connsiteY0" fmla="*/ 549946 h 658024"/>
                        <a:gd name="connsiteX1" fmla="*/ 1212041 w 1212041"/>
                        <a:gd name="connsiteY1" fmla="*/ 0 h 658024"/>
                        <a:gd name="connsiteX0" fmla="*/ 0 w 1205416"/>
                        <a:gd name="connsiteY0" fmla="*/ 557192 h 663767"/>
                        <a:gd name="connsiteX1" fmla="*/ 1205416 w 1205416"/>
                        <a:gd name="connsiteY1" fmla="*/ 0 h 663767"/>
                        <a:gd name="connsiteX0" fmla="*/ 0 w 1215987"/>
                        <a:gd name="connsiteY0" fmla="*/ 555900 h 662741"/>
                        <a:gd name="connsiteX1" fmla="*/ 1215987 w 1215987"/>
                        <a:gd name="connsiteY1" fmla="*/ 0 h 662741"/>
                        <a:gd name="connsiteX0" fmla="*/ 0 w 1209361"/>
                        <a:gd name="connsiteY0" fmla="*/ 563146 h 668510"/>
                        <a:gd name="connsiteX1" fmla="*/ 1209361 w 1209361"/>
                        <a:gd name="connsiteY1" fmla="*/ 0 h 668510"/>
                        <a:gd name="connsiteX0" fmla="*/ 0 w 1215317"/>
                        <a:gd name="connsiteY0" fmla="*/ 559200 h 665364"/>
                        <a:gd name="connsiteX1" fmla="*/ 1215317 w 1215317"/>
                        <a:gd name="connsiteY1" fmla="*/ 0 h 665364"/>
                        <a:gd name="connsiteX0" fmla="*/ 0 w 1209362"/>
                        <a:gd name="connsiteY0" fmla="*/ 563146 h 668510"/>
                        <a:gd name="connsiteX1" fmla="*/ 1209362 w 1209362"/>
                        <a:gd name="connsiteY1" fmla="*/ 0 h 668510"/>
                        <a:gd name="connsiteX0" fmla="*/ 0 w 1209362"/>
                        <a:gd name="connsiteY0" fmla="*/ 563146 h 670897"/>
                        <a:gd name="connsiteX1" fmla="*/ 1209362 w 1209362"/>
                        <a:gd name="connsiteY1" fmla="*/ 0 h 670897"/>
                        <a:gd name="connsiteX0" fmla="*/ 0 w 1209362"/>
                        <a:gd name="connsiteY0" fmla="*/ 563146 h 673719"/>
                        <a:gd name="connsiteX1" fmla="*/ 1209362 w 1209362"/>
                        <a:gd name="connsiteY1" fmla="*/ 0 h 673719"/>
                        <a:gd name="connsiteX0" fmla="*/ 0 w 1209362"/>
                        <a:gd name="connsiteY0" fmla="*/ 563146 h 672119"/>
                        <a:gd name="connsiteX1" fmla="*/ 1209362 w 1209362"/>
                        <a:gd name="connsiteY1" fmla="*/ 0 h 672119"/>
                        <a:gd name="connsiteX0" fmla="*/ 0 w 1208072"/>
                        <a:gd name="connsiteY0" fmla="*/ 552575 h 663815"/>
                        <a:gd name="connsiteX1" fmla="*/ 1208072 w 1208072"/>
                        <a:gd name="connsiteY1" fmla="*/ 0 h 663815"/>
                        <a:gd name="connsiteX0" fmla="*/ 0 w 1208072"/>
                        <a:gd name="connsiteY0" fmla="*/ 552575 h 665075"/>
                        <a:gd name="connsiteX1" fmla="*/ 1208072 w 1208072"/>
                        <a:gd name="connsiteY1" fmla="*/ 0 h 665075"/>
                        <a:gd name="connsiteX0" fmla="*/ 0 w 1210081"/>
                        <a:gd name="connsiteY0" fmla="*/ 542673 h 657393"/>
                        <a:gd name="connsiteX1" fmla="*/ 1210081 w 1210081"/>
                        <a:gd name="connsiteY1" fmla="*/ 0 h 657393"/>
                        <a:gd name="connsiteX0" fmla="*/ 0 w 1211708"/>
                        <a:gd name="connsiteY0" fmla="*/ 670143 h 760619"/>
                        <a:gd name="connsiteX1" fmla="*/ 1211708 w 1211708"/>
                        <a:gd name="connsiteY1" fmla="*/ 0 h 760619"/>
                        <a:gd name="connsiteX0" fmla="*/ 0 w 1211708"/>
                        <a:gd name="connsiteY0" fmla="*/ 670143 h 773488"/>
                        <a:gd name="connsiteX1" fmla="*/ 1211708 w 1211708"/>
                        <a:gd name="connsiteY1" fmla="*/ 0 h 773488"/>
                        <a:gd name="connsiteX0" fmla="*/ 0 w 1211708"/>
                        <a:gd name="connsiteY0" fmla="*/ 670143 h 777134"/>
                        <a:gd name="connsiteX1" fmla="*/ 1211708 w 1211708"/>
                        <a:gd name="connsiteY1" fmla="*/ 0 h 777134"/>
                        <a:gd name="connsiteX0" fmla="*/ 0 w 1211708"/>
                        <a:gd name="connsiteY0" fmla="*/ 670143 h 773828"/>
                        <a:gd name="connsiteX1" fmla="*/ 1211708 w 1211708"/>
                        <a:gd name="connsiteY1" fmla="*/ 0 h 773828"/>
                        <a:gd name="connsiteX0" fmla="*/ 0 w 1211708"/>
                        <a:gd name="connsiteY0" fmla="*/ 670143 h 774840"/>
                        <a:gd name="connsiteX1" fmla="*/ 1211708 w 1211708"/>
                        <a:gd name="connsiteY1" fmla="*/ 0 h 774840"/>
                        <a:gd name="connsiteX0" fmla="*/ 0 w 232191"/>
                        <a:gd name="connsiteY0" fmla="*/ 799265 h 882884"/>
                        <a:gd name="connsiteX1" fmla="*/ 146054 w 232191"/>
                        <a:gd name="connsiteY1" fmla="*/ 0 h 882884"/>
                        <a:gd name="connsiteX0" fmla="*/ 0 w 146054"/>
                        <a:gd name="connsiteY0" fmla="*/ 799265 h 799265"/>
                        <a:gd name="connsiteX1" fmla="*/ 146054 w 146054"/>
                        <a:gd name="connsiteY1" fmla="*/ 0 h 799265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0 w 151339"/>
                        <a:gd name="connsiteY0" fmla="*/ 798620 h 798620"/>
                        <a:gd name="connsiteX1" fmla="*/ 151339 w 151339"/>
                        <a:gd name="connsiteY1" fmla="*/ 0 h 798620"/>
                        <a:gd name="connsiteX0" fmla="*/ 3542 w 12129"/>
                        <a:gd name="connsiteY0" fmla="*/ 106721 h 321864"/>
                        <a:gd name="connsiteX1" fmla="*/ 4906 w 12129"/>
                        <a:gd name="connsiteY1" fmla="*/ 0 h 321864"/>
                        <a:gd name="connsiteX0" fmla="*/ 0 w 12541"/>
                        <a:gd name="connsiteY0" fmla="*/ 106721 h 106721"/>
                        <a:gd name="connsiteX1" fmla="*/ 1364 w 12541"/>
                        <a:gd name="connsiteY1" fmla="*/ 0 h 106721"/>
                        <a:gd name="connsiteX0" fmla="*/ 0 w 3818"/>
                        <a:gd name="connsiteY0" fmla="*/ 106721 h 106721"/>
                        <a:gd name="connsiteX1" fmla="*/ 1364 w 3818"/>
                        <a:gd name="connsiteY1" fmla="*/ 0 h 106721"/>
                        <a:gd name="connsiteX0" fmla="*/ 0 w 9358"/>
                        <a:gd name="connsiteY0" fmla="*/ 10000 h 10000"/>
                        <a:gd name="connsiteX1" fmla="*/ 3573 w 9358"/>
                        <a:gd name="connsiteY1" fmla="*/ 0 h 10000"/>
                        <a:gd name="connsiteX0" fmla="*/ 0 w 8816"/>
                        <a:gd name="connsiteY0" fmla="*/ 10000 h 10000"/>
                        <a:gd name="connsiteX1" fmla="*/ 3818 w 8816"/>
                        <a:gd name="connsiteY1" fmla="*/ 0 h 10000"/>
                        <a:gd name="connsiteX0" fmla="*/ 0 w 10000"/>
                        <a:gd name="connsiteY0" fmla="*/ 10000 h 10000"/>
                        <a:gd name="connsiteX1" fmla="*/ 4331 w 10000"/>
                        <a:gd name="connsiteY1" fmla="*/ 0 h 10000"/>
                        <a:gd name="connsiteX0" fmla="*/ 0 w 10032"/>
                        <a:gd name="connsiteY0" fmla="*/ 10000 h 10000"/>
                        <a:gd name="connsiteX1" fmla="*/ 4331 w 10032"/>
                        <a:gd name="connsiteY1" fmla="*/ 0 h 10000"/>
                        <a:gd name="connsiteX0" fmla="*/ 1727 w 6092"/>
                        <a:gd name="connsiteY0" fmla="*/ 10000 h 10000"/>
                        <a:gd name="connsiteX1" fmla="*/ 6058 w 6092"/>
                        <a:gd name="connsiteY1" fmla="*/ 0 h 10000"/>
                        <a:gd name="connsiteX0" fmla="*/ 177 w 372314"/>
                        <a:gd name="connsiteY0" fmla="*/ 8595 h 8595"/>
                        <a:gd name="connsiteX1" fmla="*/ 372312 w 372314"/>
                        <a:gd name="connsiteY1" fmla="*/ 0 h 8595"/>
                        <a:gd name="connsiteX0" fmla="*/ 9 w 5391"/>
                        <a:gd name="connsiteY0" fmla="*/ 7398 h 7398"/>
                        <a:gd name="connsiteX1" fmla="*/ 5391 w 5391"/>
                        <a:gd name="connsiteY1" fmla="*/ 0 h 7398"/>
                        <a:gd name="connsiteX0" fmla="*/ 0 w 9983"/>
                        <a:gd name="connsiteY0" fmla="*/ 10000 h 10000"/>
                        <a:gd name="connsiteX1" fmla="*/ 9983 w 9983"/>
                        <a:gd name="connsiteY1" fmla="*/ 0 h 10000"/>
                        <a:gd name="connsiteX0" fmla="*/ 0 w 7935"/>
                        <a:gd name="connsiteY0" fmla="*/ 10775 h 10775"/>
                        <a:gd name="connsiteX1" fmla="*/ 7935 w 7935"/>
                        <a:gd name="connsiteY1" fmla="*/ 0 h 10775"/>
                        <a:gd name="connsiteX0" fmla="*/ 0 w 10000"/>
                        <a:gd name="connsiteY0" fmla="*/ 10000 h 10000"/>
                        <a:gd name="connsiteX1" fmla="*/ 10000 w 10000"/>
                        <a:gd name="connsiteY1" fmla="*/ 0 h 10000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  <a:gd name="connsiteX0" fmla="*/ 0 w 13237"/>
                        <a:gd name="connsiteY0" fmla="*/ 11449 h 11449"/>
                        <a:gd name="connsiteX1" fmla="*/ 13237 w 13237"/>
                        <a:gd name="connsiteY1" fmla="*/ 0 h 114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3237" h="11449">
                          <a:moveTo>
                            <a:pt x="0" y="11449"/>
                          </a:moveTo>
                          <a:cubicBezTo>
                            <a:pt x="3518" y="8485"/>
                            <a:pt x="10481" y="2350"/>
                            <a:pt x="13237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08" name="Freeform: Shape 2907">
                      <a:extLst>
                        <a:ext uri="{FF2B5EF4-FFF2-40B4-BE49-F238E27FC236}">
                          <a16:creationId xmlns:a16="http://schemas.microsoft.com/office/drawing/2014/main" id="{5EDCD45F-9BA1-086E-4D55-60BAABA28207}"/>
                        </a:ext>
                      </a:extLst>
                    </p:cNvPr>
                    <p:cNvSpPr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 rot="21237591">
                      <a:off x="13229487" y="8291861"/>
                      <a:ext cx="64565" cy="50770"/>
                    </a:xfrm>
                    <a:custGeom>
                      <a:avLst/>
                      <a:gdLst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190500"/>
                        <a:gd name="connsiteX1" fmla="*/ 633413 w 633413"/>
                        <a:gd name="connsiteY1" fmla="*/ 0 h 190500"/>
                        <a:gd name="connsiteX0" fmla="*/ 0 w 633413"/>
                        <a:gd name="connsiteY0" fmla="*/ 190500 h 214084"/>
                        <a:gd name="connsiteX1" fmla="*/ 633413 w 633413"/>
                        <a:gd name="connsiteY1" fmla="*/ 0 h 214084"/>
                        <a:gd name="connsiteX0" fmla="*/ 0 w 635794"/>
                        <a:gd name="connsiteY0" fmla="*/ 197644 h 218785"/>
                        <a:gd name="connsiteX1" fmla="*/ 635794 w 635794"/>
                        <a:gd name="connsiteY1" fmla="*/ 0 h 218785"/>
                        <a:gd name="connsiteX0" fmla="*/ 0 w 635794"/>
                        <a:gd name="connsiteY0" fmla="*/ 197644 h 206602"/>
                        <a:gd name="connsiteX1" fmla="*/ 635794 w 635794"/>
                        <a:gd name="connsiteY1" fmla="*/ 0 h 206602"/>
                        <a:gd name="connsiteX0" fmla="*/ 0 w 635794"/>
                        <a:gd name="connsiteY0" fmla="*/ 197644 h 208710"/>
                        <a:gd name="connsiteX1" fmla="*/ 635794 w 635794"/>
                        <a:gd name="connsiteY1" fmla="*/ 0 h 208710"/>
                        <a:gd name="connsiteX0" fmla="*/ 0 w 635794"/>
                        <a:gd name="connsiteY0" fmla="*/ 197644 h 209172"/>
                        <a:gd name="connsiteX1" fmla="*/ 635794 w 635794"/>
                        <a:gd name="connsiteY1" fmla="*/ 0 h 209172"/>
                        <a:gd name="connsiteX0" fmla="*/ 0 w 635794"/>
                        <a:gd name="connsiteY0" fmla="*/ 197644 h 211667"/>
                        <a:gd name="connsiteX1" fmla="*/ 635794 w 635794"/>
                        <a:gd name="connsiteY1" fmla="*/ 0 h 211667"/>
                        <a:gd name="connsiteX0" fmla="*/ 0 w 635794"/>
                        <a:gd name="connsiteY0" fmla="*/ 197644 h 213306"/>
                        <a:gd name="connsiteX1" fmla="*/ 635794 w 635794"/>
                        <a:gd name="connsiteY1" fmla="*/ 0 h 213306"/>
                        <a:gd name="connsiteX0" fmla="*/ 0 w 596669"/>
                        <a:gd name="connsiteY0" fmla="*/ 254994 h 260261"/>
                        <a:gd name="connsiteX1" fmla="*/ 596669 w 596669"/>
                        <a:gd name="connsiteY1" fmla="*/ 0 h 260261"/>
                        <a:gd name="connsiteX0" fmla="*/ 0 w 601931"/>
                        <a:gd name="connsiteY0" fmla="*/ 262934 h 267500"/>
                        <a:gd name="connsiteX1" fmla="*/ 601931 w 601931"/>
                        <a:gd name="connsiteY1" fmla="*/ 0 h 267500"/>
                        <a:gd name="connsiteX0" fmla="*/ 0 w 593368"/>
                        <a:gd name="connsiteY0" fmla="*/ 254324 h 259656"/>
                        <a:gd name="connsiteX1" fmla="*/ 593368 w 593368"/>
                        <a:gd name="connsiteY1" fmla="*/ 0 h 259656"/>
                        <a:gd name="connsiteX0" fmla="*/ 0 w 593368"/>
                        <a:gd name="connsiteY0" fmla="*/ 254324 h 256301"/>
                        <a:gd name="connsiteX1" fmla="*/ 593368 w 593368"/>
                        <a:gd name="connsiteY1" fmla="*/ 0 h 256301"/>
                        <a:gd name="connsiteX0" fmla="*/ 0 w 1311838"/>
                        <a:gd name="connsiteY0" fmla="*/ 0 h 273740"/>
                        <a:gd name="connsiteX1" fmla="*/ 1311838 w 1311838"/>
                        <a:gd name="connsiteY1" fmla="*/ 187493 h 273740"/>
                        <a:gd name="connsiteX0" fmla="*/ 0 w 1311838"/>
                        <a:gd name="connsiteY0" fmla="*/ 0 h 308938"/>
                        <a:gd name="connsiteX1" fmla="*/ 1311838 w 1311838"/>
                        <a:gd name="connsiteY1" fmla="*/ 187493 h 308938"/>
                        <a:gd name="connsiteX0" fmla="*/ 0 w 1311838"/>
                        <a:gd name="connsiteY0" fmla="*/ 0 h 443226"/>
                        <a:gd name="connsiteX1" fmla="*/ 1311838 w 1311838"/>
                        <a:gd name="connsiteY1" fmla="*/ 187493 h 443226"/>
                        <a:gd name="connsiteX0" fmla="*/ 0 w 1309160"/>
                        <a:gd name="connsiteY0" fmla="*/ 0 h 433364"/>
                        <a:gd name="connsiteX1" fmla="*/ 1309160 w 1309160"/>
                        <a:gd name="connsiteY1" fmla="*/ 174291 h 433364"/>
                        <a:gd name="connsiteX0" fmla="*/ 0 w 1309160"/>
                        <a:gd name="connsiteY0" fmla="*/ 0 h 461023"/>
                        <a:gd name="connsiteX1" fmla="*/ 1309160 w 1309160"/>
                        <a:gd name="connsiteY1" fmla="*/ 174291 h 461023"/>
                        <a:gd name="connsiteX0" fmla="*/ 0 w 1309160"/>
                        <a:gd name="connsiteY0" fmla="*/ 0 h 449537"/>
                        <a:gd name="connsiteX1" fmla="*/ 1309160 w 1309160"/>
                        <a:gd name="connsiteY1" fmla="*/ 174291 h 449537"/>
                        <a:gd name="connsiteX0" fmla="*/ 0 w 1309160"/>
                        <a:gd name="connsiteY0" fmla="*/ 0 h 445507"/>
                        <a:gd name="connsiteX1" fmla="*/ 1309160 w 1309160"/>
                        <a:gd name="connsiteY1" fmla="*/ 174291 h 445507"/>
                        <a:gd name="connsiteX0" fmla="*/ 0 w 1309160"/>
                        <a:gd name="connsiteY0" fmla="*/ 0 h 444436"/>
                        <a:gd name="connsiteX1" fmla="*/ 1309160 w 1309160"/>
                        <a:gd name="connsiteY1" fmla="*/ 174291 h 444436"/>
                        <a:gd name="connsiteX0" fmla="*/ 0 w 1309160"/>
                        <a:gd name="connsiteY0" fmla="*/ 0 h 448577"/>
                        <a:gd name="connsiteX1" fmla="*/ 1309160 w 1309160"/>
                        <a:gd name="connsiteY1" fmla="*/ 174291 h 448577"/>
                        <a:gd name="connsiteX0" fmla="*/ 0 w 1309160"/>
                        <a:gd name="connsiteY0" fmla="*/ 0 h 442428"/>
                        <a:gd name="connsiteX1" fmla="*/ 1309160 w 1309160"/>
                        <a:gd name="connsiteY1" fmla="*/ 174291 h 442428"/>
                        <a:gd name="connsiteX0" fmla="*/ 0 w 1309160"/>
                        <a:gd name="connsiteY0" fmla="*/ 0 h 439048"/>
                        <a:gd name="connsiteX1" fmla="*/ 1309160 w 1309160"/>
                        <a:gd name="connsiteY1" fmla="*/ 174291 h 439048"/>
                        <a:gd name="connsiteX0" fmla="*/ 0 w 1309160"/>
                        <a:gd name="connsiteY0" fmla="*/ 0 h 441334"/>
                        <a:gd name="connsiteX1" fmla="*/ 1309160 w 1309160"/>
                        <a:gd name="connsiteY1" fmla="*/ 174291 h 441334"/>
                        <a:gd name="connsiteX0" fmla="*/ 0 w 1444261"/>
                        <a:gd name="connsiteY0" fmla="*/ 404633 h 545042"/>
                        <a:gd name="connsiteX1" fmla="*/ 1444261 w 1444261"/>
                        <a:gd name="connsiteY1" fmla="*/ 0 h 545042"/>
                        <a:gd name="connsiteX0" fmla="*/ 0 w 1059556"/>
                        <a:gd name="connsiteY0" fmla="*/ 759542 h 837779"/>
                        <a:gd name="connsiteX1" fmla="*/ 1059556 w 1059556"/>
                        <a:gd name="connsiteY1" fmla="*/ 0 h 837779"/>
                        <a:gd name="connsiteX0" fmla="*/ 0 w 1059556"/>
                        <a:gd name="connsiteY0" fmla="*/ 759542 h 767469"/>
                        <a:gd name="connsiteX1" fmla="*/ 1059556 w 1059556"/>
                        <a:gd name="connsiteY1" fmla="*/ 0 h 767469"/>
                        <a:gd name="connsiteX0" fmla="*/ 0 w 1084389"/>
                        <a:gd name="connsiteY0" fmla="*/ 759542 h 772548"/>
                        <a:gd name="connsiteX1" fmla="*/ 1059556 w 1084389"/>
                        <a:gd name="connsiteY1" fmla="*/ 0 h 772548"/>
                        <a:gd name="connsiteX0" fmla="*/ 0 w 1086449"/>
                        <a:gd name="connsiteY0" fmla="*/ 759542 h 857903"/>
                        <a:gd name="connsiteX1" fmla="*/ 1059556 w 1086449"/>
                        <a:gd name="connsiteY1" fmla="*/ 0 h 857903"/>
                        <a:gd name="connsiteX0" fmla="*/ 0 w 1100053"/>
                        <a:gd name="connsiteY0" fmla="*/ 724577 h 828233"/>
                        <a:gd name="connsiteX1" fmla="*/ 1073521 w 1100053"/>
                        <a:gd name="connsiteY1" fmla="*/ 0 h 828233"/>
                        <a:gd name="connsiteX0" fmla="*/ 0 w 1100498"/>
                        <a:gd name="connsiteY0" fmla="*/ 724577 h 818743"/>
                        <a:gd name="connsiteX1" fmla="*/ 1073521 w 1100498"/>
                        <a:gd name="connsiteY1" fmla="*/ 0 h 818743"/>
                        <a:gd name="connsiteX0" fmla="*/ 0 w 1138514"/>
                        <a:gd name="connsiteY0" fmla="*/ 710155 h 806580"/>
                        <a:gd name="connsiteX1" fmla="*/ 1112528 w 1138514"/>
                        <a:gd name="connsiteY1" fmla="*/ 0 h 806580"/>
                        <a:gd name="connsiteX0" fmla="*/ 0 w 1127992"/>
                        <a:gd name="connsiteY0" fmla="*/ 710155 h 799760"/>
                        <a:gd name="connsiteX1" fmla="*/ 1112528 w 1127992"/>
                        <a:gd name="connsiteY1" fmla="*/ 0 h 799760"/>
                        <a:gd name="connsiteX0" fmla="*/ 0 w 1134338"/>
                        <a:gd name="connsiteY0" fmla="*/ 710155 h 797653"/>
                        <a:gd name="connsiteX1" fmla="*/ 1112528 w 1134338"/>
                        <a:gd name="connsiteY1" fmla="*/ 0 h 797653"/>
                        <a:gd name="connsiteX0" fmla="*/ 0 w 1137687"/>
                        <a:gd name="connsiteY0" fmla="*/ 710155 h 792383"/>
                        <a:gd name="connsiteX1" fmla="*/ 1112528 w 1137687"/>
                        <a:gd name="connsiteY1" fmla="*/ 0 h 792383"/>
                        <a:gd name="connsiteX0" fmla="*/ 0 w 1131269"/>
                        <a:gd name="connsiteY0" fmla="*/ 700231 h 783707"/>
                        <a:gd name="connsiteX1" fmla="*/ 1105952 w 1131269"/>
                        <a:gd name="connsiteY1" fmla="*/ 0 h 783707"/>
                        <a:gd name="connsiteX0" fmla="*/ 0 w 1130713"/>
                        <a:gd name="connsiteY0" fmla="*/ 700231 h 800428"/>
                        <a:gd name="connsiteX1" fmla="*/ 1105952 w 1130713"/>
                        <a:gd name="connsiteY1" fmla="*/ 0 h 800428"/>
                        <a:gd name="connsiteX0" fmla="*/ 0 w 1128167"/>
                        <a:gd name="connsiteY0" fmla="*/ 687675 h 789618"/>
                        <a:gd name="connsiteX1" fmla="*/ 1103346 w 1128167"/>
                        <a:gd name="connsiteY1" fmla="*/ 0 h 789618"/>
                        <a:gd name="connsiteX0" fmla="*/ 0 w 1133354"/>
                        <a:gd name="connsiteY0" fmla="*/ 678444 h 781705"/>
                        <a:gd name="connsiteX1" fmla="*/ 1108655 w 1133354"/>
                        <a:gd name="connsiteY1" fmla="*/ 0 h 781705"/>
                        <a:gd name="connsiteX0" fmla="*/ 0 w 1133635"/>
                        <a:gd name="connsiteY0" fmla="*/ 678444 h 772122"/>
                        <a:gd name="connsiteX1" fmla="*/ 1108655 w 1133635"/>
                        <a:gd name="connsiteY1" fmla="*/ 0 h 772122"/>
                        <a:gd name="connsiteX0" fmla="*/ 0 w 1106610"/>
                        <a:gd name="connsiteY0" fmla="*/ 662517 h 758462"/>
                        <a:gd name="connsiteX1" fmla="*/ 1080961 w 1106610"/>
                        <a:gd name="connsiteY1" fmla="*/ 0 h 758462"/>
                        <a:gd name="connsiteX0" fmla="*/ 0 w 1100735"/>
                        <a:gd name="connsiteY0" fmla="*/ 662517 h 754763"/>
                        <a:gd name="connsiteX1" fmla="*/ 1080961 w 1100735"/>
                        <a:gd name="connsiteY1" fmla="*/ 0 h 754763"/>
                        <a:gd name="connsiteX0" fmla="*/ 0 w 1087588"/>
                        <a:gd name="connsiteY0" fmla="*/ 662517 h 763830"/>
                        <a:gd name="connsiteX1" fmla="*/ 1080961 w 1087588"/>
                        <a:gd name="connsiteY1" fmla="*/ 0 h 763830"/>
                        <a:gd name="connsiteX0" fmla="*/ 0 w 1091674"/>
                        <a:gd name="connsiteY0" fmla="*/ 662517 h 763072"/>
                        <a:gd name="connsiteX1" fmla="*/ 1080961 w 1091674"/>
                        <a:gd name="connsiteY1" fmla="*/ 0 h 763072"/>
                        <a:gd name="connsiteX0" fmla="*/ 0 w 1089657"/>
                        <a:gd name="connsiteY0" fmla="*/ 662517 h 770307"/>
                        <a:gd name="connsiteX1" fmla="*/ 1080961 w 1089657"/>
                        <a:gd name="connsiteY1" fmla="*/ 0 h 770307"/>
                        <a:gd name="connsiteX0" fmla="*/ 0 w 1118056"/>
                        <a:gd name="connsiteY0" fmla="*/ 563530 h 690989"/>
                        <a:gd name="connsiteX1" fmla="*/ 1109635 w 1118056"/>
                        <a:gd name="connsiteY1" fmla="*/ 0 h 690989"/>
                        <a:gd name="connsiteX0" fmla="*/ 0 w 1118277"/>
                        <a:gd name="connsiteY0" fmla="*/ 563530 h 667600"/>
                        <a:gd name="connsiteX1" fmla="*/ 1109635 w 1118277"/>
                        <a:gd name="connsiteY1" fmla="*/ 0 h 667600"/>
                        <a:gd name="connsiteX0" fmla="*/ 0 w 1098791"/>
                        <a:gd name="connsiteY0" fmla="*/ 516584 h 631811"/>
                        <a:gd name="connsiteX1" fmla="*/ 1089953 w 1098791"/>
                        <a:gd name="connsiteY1" fmla="*/ 0 h 631811"/>
                        <a:gd name="connsiteX0" fmla="*/ 0 w 1089953"/>
                        <a:gd name="connsiteY0" fmla="*/ 516584 h 611980"/>
                        <a:gd name="connsiteX1" fmla="*/ 1089953 w 1089953"/>
                        <a:gd name="connsiteY1" fmla="*/ 0 h 611980"/>
                        <a:gd name="connsiteX0" fmla="*/ 0 w 1089953"/>
                        <a:gd name="connsiteY0" fmla="*/ 516584 h 613620"/>
                        <a:gd name="connsiteX1" fmla="*/ 1089953 w 1089953"/>
                        <a:gd name="connsiteY1" fmla="*/ 0 h 613620"/>
                        <a:gd name="connsiteX0" fmla="*/ 0 w 1089953"/>
                        <a:gd name="connsiteY0" fmla="*/ 516584 h 615178"/>
                        <a:gd name="connsiteX1" fmla="*/ 1089953 w 1089953"/>
                        <a:gd name="connsiteY1" fmla="*/ 0 h 615178"/>
                        <a:gd name="connsiteX0" fmla="*/ 0 w 1083998"/>
                        <a:gd name="connsiteY0" fmla="*/ 520529 h 618302"/>
                        <a:gd name="connsiteX1" fmla="*/ 1083998 w 1083998"/>
                        <a:gd name="connsiteY1" fmla="*/ 0 h 618302"/>
                        <a:gd name="connsiteX0" fmla="*/ 0 w 1083998"/>
                        <a:gd name="connsiteY0" fmla="*/ 520529 h 619382"/>
                        <a:gd name="connsiteX1" fmla="*/ 1083998 w 1083998"/>
                        <a:gd name="connsiteY1" fmla="*/ 0 h 619382"/>
                        <a:gd name="connsiteX0" fmla="*/ 0 w 1083998"/>
                        <a:gd name="connsiteY0" fmla="*/ 520529 h 620111"/>
                        <a:gd name="connsiteX1" fmla="*/ 1083998 w 1083998"/>
                        <a:gd name="connsiteY1" fmla="*/ 0 h 620111"/>
                        <a:gd name="connsiteX0" fmla="*/ 0 w 1080029"/>
                        <a:gd name="connsiteY0" fmla="*/ 523160 h 622188"/>
                        <a:gd name="connsiteX1" fmla="*/ 1080029 w 1080029"/>
                        <a:gd name="connsiteY1" fmla="*/ 0 h 622188"/>
                        <a:gd name="connsiteX0" fmla="*/ 0 w 1066876"/>
                        <a:gd name="connsiteY0" fmla="*/ 503309 h 606639"/>
                        <a:gd name="connsiteX1" fmla="*/ 1066876 w 1066876"/>
                        <a:gd name="connsiteY1" fmla="*/ 0 h 606639"/>
                        <a:gd name="connsiteX0" fmla="*/ 0 w 1066876"/>
                        <a:gd name="connsiteY0" fmla="*/ 503309 h 601285"/>
                        <a:gd name="connsiteX1" fmla="*/ 1066876 w 1066876"/>
                        <a:gd name="connsiteY1" fmla="*/ 0 h 601285"/>
                        <a:gd name="connsiteX0" fmla="*/ 0 w 1066876"/>
                        <a:gd name="connsiteY0" fmla="*/ 503309 h 602010"/>
                        <a:gd name="connsiteX1" fmla="*/ 1066876 w 1066876"/>
                        <a:gd name="connsiteY1" fmla="*/ 0 h 602010"/>
                        <a:gd name="connsiteX0" fmla="*/ 0 w 1062930"/>
                        <a:gd name="connsiteY0" fmla="*/ 497353 h 597319"/>
                        <a:gd name="connsiteX1" fmla="*/ 1062930 w 1062930"/>
                        <a:gd name="connsiteY1" fmla="*/ 0 h 597319"/>
                        <a:gd name="connsiteX0" fmla="*/ 0 w 1034304"/>
                        <a:gd name="connsiteY0" fmla="*/ 816267 h 872946"/>
                        <a:gd name="connsiteX1" fmla="*/ 1034304 w 1034304"/>
                        <a:gd name="connsiteY1" fmla="*/ 0 h 872946"/>
                        <a:gd name="connsiteX0" fmla="*/ 0 w 1034304"/>
                        <a:gd name="connsiteY0" fmla="*/ 820557 h 849348"/>
                        <a:gd name="connsiteX1" fmla="*/ 1034304 w 1034304"/>
                        <a:gd name="connsiteY1" fmla="*/ 4290 h 849348"/>
                        <a:gd name="connsiteX0" fmla="*/ 0 w 162807"/>
                        <a:gd name="connsiteY0" fmla="*/ 7011 h 90567"/>
                        <a:gd name="connsiteX1" fmla="*/ 148302 w 162807"/>
                        <a:gd name="connsiteY1" fmla="*/ 14801 h 90567"/>
                        <a:gd name="connsiteX0" fmla="*/ 34953 w 183255"/>
                        <a:gd name="connsiteY0" fmla="*/ 19650 h 35274"/>
                        <a:gd name="connsiteX1" fmla="*/ 183255 w 183255"/>
                        <a:gd name="connsiteY1" fmla="*/ 27440 h 35274"/>
                        <a:gd name="connsiteX0" fmla="*/ 78040 w 145101"/>
                        <a:gd name="connsiteY0" fmla="*/ 21696 h 37088"/>
                        <a:gd name="connsiteX1" fmla="*/ 145101 w 145101"/>
                        <a:gd name="connsiteY1" fmla="*/ 27071 h 37088"/>
                        <a:gd name="connsiteX0" fmla="*/ 3764 w 70825"/>
                        <a:gd name="connsiteY0" fmla="*/ 0 h 52472"/>
                        <a:gd name="connsiteX1" fmla="*/ 70825 w 70825"/>
                        <a:gd name="connsiteY1" fmla="*/ 5375 h 52472"/>
                        <a:gd name="connsiteX0" fmla="*/ 3433 w 80395"/>
                        <a:gd name="connsiteY0" fmla="*/ 0 h 51341"/>
                        <a:gd name="connsiteX1" fmla="*/ 80395 w 80395"/>
                        <a:gd name="connsiteY1" fmla="*/ 3366 h 51341"/>
                        <a:gd name="connsiteX0" fmla="*/ 3558 w 76551"/>
                        <a:gd name="connsiteY0" fmla="*/ 0 h 49895"/>
                        <a:gd name="connsiteX1" fmla="*/ 76551 w 76551"/>
                        <a:gd name="connsiteY1" fmla="*/ 736 h 49895"/>
                        <a:gd name="connsiteX0" fmla="*/ 1716 w 74709"/>
                        <a:gd name="connsiteY0" fmla="*/ 0 h 51772"/>
                        <a:gd name="connsiteX1" fmla="*/ 74709 w 74709"/>
                        <a:gd name="connsiteY1" fmla="*/ 736 h 51772"/>
                        <a:gd name="connsiteX0" fmla="*/ 1915 w 64984"/>
                        <a:gd name="connsiteY0" fmla="*/ 5841 h 54266"/>
                        <a:gd name="connsiteX1" fmla="*/ 64984 w 64984"/>
                        <a:gd name="connsiteY1" fmla="*/ 0 h 54266"/>
                        <a:gd name="connsiteX0" fmla="*/ 30 w 63099"/>
                        <a:gd name="connsiteY0" fmla="*/ 5841 h 53254"/>
                        <a:gd name="connsiteX1" fmla="*/ 63099 w 63099"/>
                        <a:gd name="connsiteY1" fmla="*/ 0 h 53254"/>
                        <a:gd name="connsiteX0" fmla="*/ 24 w 64804"/>
                        <a:gd name="connsiteY0" fmla="*/ 5841 h 52010"/>
                        <a:gd name="connsiteX1" fmla="*/ 63093 w 64804"/>
                        <a:gd name="connsiteY1" fmla="*/ 0 h 52010"/>
                        <a:gd name="connsiteX0" fmla="*/ 26 w 63346"/>
                        <a:gd name="connsiteY0" fmla="*/ 5841 h 50808"/>
                        <a:gd name="connsiteX1" fmla="*/ 63095 w 63346"/>
                        <a:gd name="connsiteY1" fmla="*/ 0 h 50808"/>
                        <a:gd name="connsiteX0" fmla="*/ 25 w 64169"/>
                        <a:gd name="connsiteY0" fmla="*/ 5841 h 52257"/>
                        <a:gd name="connsiteX1" fmla="*/ 63094 w 64169"/>
                        <a:gd name="connsiteY1" fmla="*/ 0 h 52257"/>
                        <a:gd name="connsiteX0" fmla="*/ 492 w 64565"/>
                        <a:gd name="connsiteY0" fmla="*/ 5841 h 50770"/>
                        <a:gd name="connsiteX1" fmla="*/ 63561 w 64565"/>
                        <a:gd name="connsiteY1" fmla="*/ 0 h 507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64565" h="50770">
                          <a:moveTo>
                            <a:pt x="492" y="5841"/>
                          </a:moveTo>
                          <a:cubicBezTo>
                            <a:pt x="-7039" y="63471"/>
                            <a:pt x="74457" y="69969"/>
                            <a:pt x="63561" y="0"/>
                          </a:cubicBezTo>
                        </a:path>
                      </a:pathLst>
                    </a:custGeom>
                    <a:noFill/>
                    <a:ln cap="rnd">
                      <a:solidFill>
                        <a:srgbClr val="F89F3E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grpSp>
          <p:nvGrpSpPr>
            <p:cNvPr id="3015" name="Group 3014">
              <a:extLst>
                <a:ext uri="{FF2B5EF4-FFF2-40B4-BE49-F238E27FC236}">
                  <a16:creationId xmlns:a16="http://schemas.microsoft.com/office/drawing/2014/main" id="{4E3E356C-82DA-9A54-B679-66205C2F2A4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2023652" y="7265231"/>
              <a:ext cx="2764856" cy="2282976"/>
              <a:chOff x="11728683" y="7530702"/>
              <a:chExt cx="2764856" cy="2282976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85FB8050-507F-B5D5-69D0-3F9E142839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691847" y="7530702"/>
                <a:ext cx="801692" cy="1308895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330938"/>
                  <a:gd name="connsiteY0" fmla="*/ 896145 h 904176"/>
                  <a:gd name="connsiteX1" fmla="*/ 312742 w 330938"/>
                  <a:gd name="connsiteY1" fmla="*/ 0 h 904176"/>
                  <a:gd name="connsiteX0" fmla="*/ 0 w 314628"/>
                  <a:gd name="connsiteY0" fmla="*/ 896145 h 896145"/>
                  <a:gd name="connsiteX1" fmla="*/ 312742 w 314628"/>
                  <a:gd name="connsiteY1" fmla="*/ 0 h 896145"/>
                  <a:gd name="connsiteX0" fmla="*/ 0 w 327258"/>
                  <a:gd name="connsiteY0" fmla="*/ 899320 h 899320"/>
                  <a:gd name="connsiteX1" fmla="*/ 325442 w 327258"/>
                  <a:gd name="connsiteY1" fmla="*/ 0 h 899320"/>
                  <a:gd name="connsiteX0" fmla="*/ 0 w 799281"/>
                  <a:gd name="connsiteY0" fmla="*/ 1318420 h 1318420"/>
                  <a:gd name="connsiteX1" fmla="*/ 798517 w 799281"/>
                  <a:gd name="connsiteY1" fmla="*/ 0 h 1318420"/>
                  <a:gd name="connsiteX0" fmla="*/ 0 w 798517"/>
                  <a:gd name="connsiteY0" fmla="*/ 1318420 h 1318420"/>
                  <a:gd name="connsiteX1" fmla="*/ 798517 w 798517"/>
                  <a:gd name="connsiteY1" fmla="*/ 0 h 1318420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  <a:gd name="connsiteX0" fmla="*/ 0 w 801692"/>
                  <a:gd name="connsiteY0" fmla="*/ 1308895 h 1308895"/>
                  <a:gd name="connsiteX1" fmla="*/ 801692 w 801692"/>
                  <a:gd name="connsiteY1" fmla="*/ 0 h 130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1692" h="1308895">
                    <a:moveTo>
                      <a:pt x="0" y="1308895"/>
                    </a:moveTo>
                    <a:cubicBezTo>
                      <a:pt x="17993" y="750095"/>
                      <a:pt x="341580" y="245270"/>
                      <a:pt x="801692" y="0"/>
                    </a:cubicBezTo>
                  </a:path>
                </a:pathLst>
              </a:custGeom>
              <a:noFill/>
              <a:ln w="38100" cap="rnd">
                <a:solidFill>
                  <a:srgbClr val="3EC6A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79B1407-9190-30FB-C330-5F4B44A91FE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3028845" y="8842858"/>
                <a:ext cx="661992" cy="591953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  <a:gd name="connsiteX0" fmla="*/ 0 w 469110"/>
                  <a:gd name="connsiteY0" fmla="*/ 390675 h 390675"/>
                  <a:gd name="connsiteX1" fmla="*/ 469110 w 469110"/>
                  <a:gd name="connsiteY1" fmla="*/ 61268 h 390675"/>
                  <a:gd name="connsiteX0" fmla="*/ 0 w 683423"/>
                  <a:gd name="connsiteY0" fmla="*/ 763688 h 763688"/>
                  <a:gd name="connsiteX1" fmla="*/ 683423 w 683423"/>
                  <a:gd name="connsiteY1" fmla="*/ 15181 h 763688"/>
                  <a:gd name="connsiteX0" fmla="*/ 0 w 683423"/>
                  <a:gd name="connsiteY0" fmla="*/ 748507 h 748507"/>
                  <a:gd name="connsiteX1" fmla="*/ 683423 w 683423"/>
                  <a:gd name="connsiteY1" fmla="*/ 0 h 748507"/>
                  <a:gd name="connsiteX0" fmla="*/ 0 w 683423"/>
                  <a:gd name="connsiteY0" fmla="*/ 748507 h 764200"/>
                  <a:gd name="connsiteX1" fmla="*/ 683423 w 683423"/>
                  <a:gd name="connsiteY1" fmla="*/ 0 h 764200"/>
                  <a:gd name="connsiteX0" fmla="*/ 0 w 692948"/>
                  <a:gd name="connsiteY0" fmla="*/ 758032 h 773229"/>
                  <a:gd name="connsiteX1" fmla="*/ 692948 w 692948"/>
                  <a:gd name="connsiteY1" fmla="*/ 0 h 773229"/>
                  <a:gd name="connsiteX0" fmla="*/ 0 w 681042"/>
                  <a:gd name="connsiteY0" fmla="*/ 674689 h 695372"/>
                  <a:gd name="connsiteX1" fmla="*/ 681042 w 681042"/>
                  <a:gd name="connsiteY1" fmla="*/ 0 h 695372"/>
                  <a:gd name="connsiteX0" fmla="*/ 0 w 682832"/>
                  <a:gd name="connsiteY0" fmla="*/ 674689 h 693614"/>
                  <a:gd name="connsiteX1" fmla="*/ 681042 w 682832"/>
                  <a:gd name="connsiteY1" fmla="*/ 0 h 693614"/>
                  <a:gd name="connsiteX0" fmla="*/ 0 w 681887"/>
                  <a:gd name="connsiteY0" fmla="*/ 674689 h 695561"/>
                  <a:gd name="connsiteX1" fmla="*/ 681042 w 681887"/>
                  <a:gd name="connsiteY1" fmla="*/ 0 h 695561"/>
                  <a:gd name="connsiteX0" fmla="*/ 0 w 662888"/>
                  <a:gd name="connsiteY0" fmla="*/ 572295 h 605581"/>
                  <a:gd name="connsiteX1" fmla="*/ 661992 w 662888"/>
                  <a:gd name="connsiteY1" fmla="*/ 0 h 605581"/>
                  <a:gd name="connsiteX0" fmla="*/ 0 w 663883"/>
                  <a:gd name="connsiteY0" fmla="*/ 572295 h 592439"/>
                  <a:gd name="connsiteX1" fmla="*/ 661992 w 663883"/>
                  <a:gd name="connsiteY1" fmla="*/ 0 h 592439"/>
                  <a:gd name="connsiteX0" fmla="*/ 0 w 661992"/>
                  <a:gd name="connsiteY0" fmla="*/ 572295 h 591953"/>
                  <a:gd name="connsiteX1" fmla="*/ 661992 w 661992"/>
                  <a:gd name="connsiteY1" fmla="*/ 0 h 591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1992" h="591953">
                    <a:moveTo>
                      <a:pt x="0" y="572295"/>
                    </a:moveTo>
                    <a:cubicBezTo>
                      <a:pt x="386293" y="645320"/>
                      <a:pt x="662255" y="527845"/>
                      <a:pt x="661992" y="0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7526366-A5C7-86BA-0800-C01835B6DB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1728683" y="9370494"/>
                <a:ext cx="1302547" cy="443184"/>
              </a:xfrm>
              <a:custGeom>
                <a:avLst/>
                <a:gdLst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1587500"/>
                  <a:gd name="connsiteY0" fmla="*/ 1581150 h 1581150"/>
                  <a:gd name="connsiteX1" fmla="*/ 1587500 w 1587500"/>
                  <a:gd name="connsiteY1" fmla="*/ 0 h 1581150"/>
                  <a:gd name="connsiteX0" fmla="*/ 0 w 768350"/>
                  <a:gd name="connsiteY0" fmla="*/ 115 h 1680294"/>
                  <a:gd name="connsiteX1" fmla="*/ 768350 w 768350"/>
                  <a:gd name="connsiteY1" fmla="*/ 1495540 h 1680294"/>
                  <a:gd name="connsiteX0" fmla="*/ 0 w 892175"/>
                  <a:gd name="connsiteY0" fmla="*/ 108 h 1814616"/>
                  <a:gd name="connsiteX1" fmla="*/ 892175 w 892175"/>
                  <a:gd name="connsiteY1" fmla="*/ 1638408 h 1814616"/>
                  <a:gd name="connsiteX0" fmla="*/ 0 w 992356"/>
                  <a:gd name="connsiteY0" fmla="*/ 359 h 1638659"/>
                  <a:gd name="connsiteX1" fmla="*/ 892175 w 992356"/>
                  <a:gd name="connsiteY1" fmla="*/ 1638659 h 1638659"/>
                  <a:gd name="connsiteX0" fmla="*/ 0 w 1003311"/>
                  <a:gd name="connsiteY0" fmla="*/ 353 h 1651353"/>
                  <a:gd name="connsiteX1" fmla="*/ 904875 w 1003311"/>
                  <a:gd name="connsiteY1" fmla="*/ 1651353 h 1651353"/>
                  <a:gd name="connsiteX0" fmla="*/ 0 w 994227"/>
                  <a:gd name="connsiteY0" fmla="*/ 0 h 1651000"/>
                  <a:gd name="connsiteX1" fmla="*/ 904875 w 994227"/>
                  <a:gd name="connsiteY1" fmla="*/ 1651000 h 1651000"/>
                  <a:gd name="connsiteX0" fmla="*/ 0 w 1002661"/>
                  <a:gd name="connsiteY0" fmla="*/ 0 h 1644650"/>
                  <a:gd name="connsiteX1" fmla="*/ 914400 w 1002661"/>
                  <a:gd name="connsiteY1" fmla="*/ 1644650 h 1644650"/>
                  <a:gd name="connsiteX0" fmla="*/ 0 w 999451"/>
                  <a:gd name="connsiteY0" fmla="*/ 0 h 1644650"/>
                  <a:gd name="connsiteX1" fmla="*/ 914400 w 999451"/>
                  <a:gd name="connsiteY1" fmla="*/ 1644650 h 1644650"/>
                  <a:gd name="connsiteX0" fmla="*/ 0 w 1006852"/>
                  <a:gd name="connsiteY0" fmla="*/ 0 h 1644650"/>
                  <a:gd name="connsiteX1" fmla="*/ 914400 w 1006852"/>
                  <a:gd name="connsiteY1" fmla="*/ 1644650 h 1644650"/>
                  <a:gd name="connsiteX0" fmla="*/ 0 w 1005613"/>
                  <a:gd name="connsiteY0" fmla="*/ 0 h 1644650"/>
                  <a:gd name="connsiteX1" fmla="*/ 914400 w 1005613"/>
                  <a:gd name="connsiteY1" fmla="*/ 1644650 h 1644650"/>
                  <a:gd name="connsiteX0" fmla="*/ 0 w 1013074"/>
                  <a:gd name="connsiteY0" fmla="*/ 0 h 1644650"/>
                  <a:gd name="connsiteX1" fmla="*/ 914400 w 1013074"/>
                  <a:gd name="connsiteY1" fmla="*/ 1644650 h 1644650"/>
                  <a:gd name="connsiteX0" fmla="*/ 0 w 1926453"/>
                  <a:gd name="connsiteY0" fmla="*/ 332791 h 391528"/>
                  <a:gd name="connsiteX1" fmla="*/ 1881188 w 1926453"/>
                  <a:gd name="connsiteY1" fmla="*/ 391528 h 391528"/>
                  <a:gd name="connsiteX0" fmla="*/ 0 w 1922411"/>
                  <a:gd name="connsiteY0" fmla="*/ 645720 h 704457"/>
                  <a:gd name="connsiteX1" fmla="*/ 1881188 w 1922411"/>
                  <a:gd name="connsiteY1" fmla="*/ 704457 h 704457"/>
                  <a:gd name="connsiteX0" fmla="*/ 0 w 1602374"/>
                  <a:gd name="connsiteY0" fmla="*/ 932719 h 932719"/>
                  <a:gd name="connsiteX1" fmla="*/ 1552576 w 1602374"/>
                  <a:gd name="connsiteY1" fmla="*/ 510444 h 932719"/>
                  <a:gd name="connsiteX0" fmla="*/ 0 w 1613910"/>
                  <a:gd name="connsiteY0" fmla="*/ 924612 h 924612"/>
                  <a:gd name="connsiteX1" fmla="*/ 1564483 w 1613910"/>
                  <a:gd name="connsiteY1" fmla="*/ 514243 h 924612"/>
                  <a:gd name="connsiteX0" fmla="*/ 0 w 1616218"/>
                  <a:gd name="connsiteY0" fmla="*/ 924612 h 924612"/>
                  <a:gd name="connsiteX1" fmla="*/ 1566865 w 1616218"/>
                  <a:gd name="connsiteY1" fmla="*/ 514243 h 924612"/>
                  <a:gd name="connsiteX0" fmla="*/ 0 w 1611604"/>
                  <a:gd name="connsiteY0" fmla="*/ 924612 h 924612"/>
                  <a:gd name="connsiteX1" fmla="*/ 1562103 w 1611604"/>
                  <a:gd name="connsiteY1" fmla="*/ 514243 h 924612"/>
                  <a:gd name="connsiteX0" fmla="*/ 0 w 1602795"/>
                  <a:gd name="connsiteY0" fmla="*/ 826285 h 826285"/>
                  <a:gd name="connsiteX1" fmla="*/ 1562103 w 1602795"/>
                  <a:gd name="connsiteY1" fmla="*/ 415916 h 826285"/>
                  <a:gd name="connsiteX0" fmla="*/ 0 w 1562103"/>
                  <a:gd name="connsiteY0" fmla="*/ 506964 h 506964"/>
                  <a:gd name="connsiteX1" fmla="*/ 1562103 w 1562103"/>
                  <a:gd name="connsiteY1" fmla="*/ 96595 h 506964"/>
                  <a:gd name="connsiteX0" fmla="*/ 0 w 1516860"/>
                  <a:gd name="connsiteY0" fmla="*/ 484017 h 484017"/>
                  <a:gd name="connsiteX1" fmla="*/ 1516860 w 1516860"/>
                  <a:gd name="connsiteY1" fmla="*/ 102223 h 484017"/>
                  <a:gd name="connsiteX0" fmla="*/ 0 w 1378747"/>
                  <a:gd name="connsiteY0" fmla="*/ 491606 h 491606"/>
                  <a:gd name="connsiteX1" fmla="*/ 1378747 w 1378747"/>
                  <a:gd name="connsiteY1" fmla="*/ 100287 h 491606"/>
                  <a:gd name="connsiteX0" fmla="*/ 0 w 1378747"/>
                  <a:gd name="connsiteY0" fmla="*/ 467701 h 467701"/>
                  <a:gd name="connsiteX1" fmla="*/ 1378747 w 1378747"/>
                  <a:gd name="connsiteY1" fmla="*/ 76382 h 467701"/>
                  <a:gd name="connsiteX0" fmla="*/ 0 w 1378747"/>
                  <a:gd name="connsiteY0" fmla="*/ 473922 h 473922"/>
                  <a:gd name="connsiteX1" fmla="*/ 1378747 w 1378747"/>
                  <a:gd name="connsiteY1" fmla="*/ 82603 h 473922"/>
                  <a:gd name="connsiteX0" fmla="*/ 0 w 1302547"/>
                  <a:gd name="connsiteY0" fmla="*/ 472002 h 472002"/>
                  <a:gd name="connsiteX1" fmla="*/ 1302547 w 1302547"/>
                  <a:gd name="connsiteY1" fmla="*/ 83064 h 472002"/>
                  <a:gd name="connsiteX0" fmla="*/ 0 w 1302547"/>
                  <a:gd name="connsiteY0" fmla="*/ 460593 h 460593"/>
                  <a:gd name="connsiteX1" fmla="*/ 1302547 w 1302547"/>
                  <a:gd name="connsiteY1" fmla="*/ 71655 h 460593"/>
                  <a:gd name="connsiteX0" fmla="*/ 0 w 1302547"/>
                  <a:gd name="connsiteY0" fmla="*/ 468248 h 468248"/>
                  <a:gd name="connsiteX1" fmla="*/ 1302547 w 1302547"/>
                  <a:gd name="connsiteY1" fmla="*/ 79310 h 468248"/>
                  <a:gd name="connsiteX0" fmla="*/ 0 w 1302547"/>
                  <a:gd name="connsiteY0" fmla="*/ 445173 h 445173"/>
                  <a:gd name="connsiteX1" fmla="*/ 1302547 w 1302547"/>
                  <a:gd name="connsiteY1" fmla="*/ 56235 h 445173"/>
                  <a:gd name="connsiteX0" fmla="*/ 0 w 1302547"/>
                  <a:gd name="connsiteY0" fmla="*/ 452761 h 452761"/>
                  <a:gd name="connsiteX1" fmla="*/ 1302547 w 1302547"/>
                  <a:gd name="connsiteY1" fmla="*/ 54298 h 452761"/>
                  <a:gd name="connsiteX0" fmla="*/ 0 w 1302547"/>
                  <a:gd name="connsiteY0" fmla="*/ 435125 h 435125"/>
                  <a:gd name="connsiteX1" fmla="*/ 1302547 w 1302547"/>
                  <a:gd name="connsiteY1" fmla="*/ 36662 h 435125"/>
                  <a:gd name="connsiteX0" fmla="*/ 0 w 1302547"/>
                  <a:gd name="connsiteY0" fmla="*/ 443406 h 443406"/>
                  <a:gd name="connsiteX1" fmla="*/ 1302547 w 1302547"/>
                  <a:gd name="connsiteY1" fmla="*/ 44943 h 443406"/>
                  <a:gd name="connsiteX0" fmla="*/ 0 w 1302547"/>
                  <a:gd name="connsiteY0" fmla="*/ 442369 h 442369"/>
                  <a:gd name="connsiteX1" fmla="*/ 1302547 w 1302547"/>
                  <a:gd name="connsiteY1" fmla="*/ 43906 h 442369"/>
                  <a:gd name="connsiteX0" fmla="*/ 0 w 1302547"/>
                  <a:gd name="connsiteY0" fmla="*/ 443184 h 443184"/>
                  <a:gd name="connsiteX1" fmla="*/ 1302547 w 1302547"/>
                  <a:gd name="connsiteY1" fmla="*/ 44721 h 443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2547" h="443184">
                    <a:moveTo>
                      <a:pt x="0" y="443184"/>
                    </a:moveTo>
                    <a:cubicBezTo>
                      <a:pt x="279137" y="-21953"/>
                      <a:pt x="712260" y="-52117"/>
                      <a:pt x="1302547" y="44721"/>
                    </a:cubicBezTo>
                  </a:path>
                </a:pathLst>
              </a:custGeom>
              <a:noFill/>
              <a:ln w="38100" cap="rnd">
                <a:solidFill>
                  <a:srgbClr val="3A966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03" name="Group 3102">
              <a:extLst>
                <a:ext uri="{FF2B5EF4-FFF2-40B4-BE49-F238E27FC236}">
                  <a16:creationId xmlns:a16="http://schemas.microsoft.com/office/drawing/2014/main" id="{46A881B4-ED31-3A9B-E6BC-66E64DB8E6B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3730176" y="7029567"/>
              <a:ext cx="444408" cy="444408"/>
              <a:chOff x="1710814" y="4129550"/>
              <a:chExt cx="444408" cy="444408"/>
            </a:xfrm>
          </p:grpSpPr>
          <p:sp>
            <p:nvSpPr>
              <p:cNvPr id="3104" name="Oval 3103">
                <a:extLst>
                  <a:ext uri="{FF2B5EF4-FFF2-40B4-BE49-F238E27FC236}">
                    <a16:creationId xmlns:a16="http://schemas.microsoft.com/office/drawing/2014/main" id="{CA0693B8-464B-10A4-CDBD-307E7161347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5" name="TextBox 3104">
                <a:extLst>
                  <a:ext uri="{FF2B5EF4-FFF2-40B4-BE49-F238E27FC236}">
                    <a16:creationId xmlns:a16="http://schemas.microsoft.com/office/drawing/2014/main" id="{901A09F1-B415-B26C-E2BE-D74299A4C115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  <p:grpSp>
          <p:nvGrpSpPr>
            <p:cNvPr id="3109" name="Group 3108">
              <a:extLst>
                <a:ext uri="{FF2B5EF4-FFF2-40B4-BE49-F238E27FC236}">
                  <a16:creationId xmlns:a16="http://schemas.microsoft.com/office/drawing/2014/main" id="{F0E7A6BF-47EB-C8E1-61B8-17EEC556754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9107375" y="15044174"/>
              <a:ext cx="444408" cy="444408"/>
              <a:chOff x="1710814" y="4129550"/>
              <a:chExt cx="444408" cy="444408"/>
            </a:xfrm>
          </p:grpSpPr>
          <p:sp>
            <p:nvSpPr>
              <p:cNvPr id="3110" name="Oval 3109">
                <a:extLst>
                  <a:ext uri="{FF2B5EF4-FFF2-40B4-BE49-F238E27FC236}">
                    <a16:creationId xmlns:a16="http://schemas.microsoft.com/office/drawing/2014/main" id="{A43FEB9D-4EFD-81A6-342D-01370009896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11" name="TextBox 3110">
                <a:extLst>
                  <a:ext uri="{FF2B5EF4-FFF2-40B4-BE49-F238E27FC236}">
                    <a16:creationId xmlns:a16="http://schemas.microsoft.com/office/drawing/2014/main" id="{B57DC662-64A4-C48A-9209-19F6F98E2BB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  <p:sp>
          <p:nvSpPr>
            <p:cNvPr id="3113" name="Rectangle: Rounded Corners 3112">
              <a:extLst>
                <a:ext uri="{FF2B5EF4-FFF2-40B4-BE49-F238E27FC236}">
                  <a16:creationId xmlns:a16="http://schemas.microsoft.com/office/drawing/2014/main" id="{9B8697C7-FA4A-2D57-3206-CC1CBBD2D5D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917163">
              <a:off x="9990637" y="7062673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4" name="Rectangle: Rounded Corners 3113">
              <a:extLst>
                <a:ext uri="{FF2B5EF4-FFF2-40B4-BE49-F238E27FC236}">
                  <a16:creationId xmlns:a16="http://schemas.microsoft.com/office/drawing/2014/main" id="{CD4EFCA8-526B-BD8B-B99C-E8A78C35B2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800000">
              <a:off x="9693763" y="6591343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2" name="Rectangle: Rounded Corners 3131">
              <a:extLst>
                <a:ext uri="{FF2B5EF4-FFF2-40B4-BE49-F238E27FC236}">
                  <a16:creationId xmlns:a16="http://schemas.microsoft.com/office/drawing/2014/main" id="{8BA0C18F-3664-6934-7A6B-0C74A3379CC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9040626">
              <a:off x="9549351" y="7155880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3" name="Rectangle: Rounded Corners 3132">
              <a:extLst>
                <a:ext uri="{FF2B5EF4-FFF2-40B4-BE49-F238E27FC236}">
                  <a16:creationId xmlns:a16="http://schemas.microsoft.com/office/drawing/2014/main" id="{FFAFBF8F-D787-2D61-E71E-163910ED693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159481" y="6683539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5" name="Rectangle: Rounded Corners 3134">
              <a:extLst>
                <a:ext uri="{FF2B5EF4-FFF2-40B4-BE49-F238E27FC236}">
                  <a16:creationId xmlns:a16="http://schemas.microsoft.com/office/drawing/2014/main" id="{9BC070D4-227C-315C-35DE-CF1517E08B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9639461" y="684692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6" name="Rectangle: Rounded Corners 3135">
              <a:extLst>
                <a:ext uri="{FF2B5EF4-FFF2-40B4-BE49-F238E27FC236}">
                  <a16:creationId xmlns:a16="http://schemas.microsoft.com/office/drawing/2014/main" id="{8CAA4A6E-3FC9-7530-B3BD-4F9C5084961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6200000">
              <a:off x="10520667" y="7009589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43" name="Group 3142">
              <a:extLst>
                <a:ext uri="{FF2B5EF4-FFF2-40B4-BE49-F238E27FC236}">
                  <a16:creationId xmlns:a16="http://schemas.microsoft.com/office/drawing/2014/main" id="{DEA83544-5C64-DC78-F585-CE1F3AE554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19315078">
              <a:off x="8901652" y="15582943"/>
              <a:ext cx="1007773" cy="772258"/>
              <a:chOff x="8644783" y="15810314"/>
              <a:chExt cx="1007773" cy="772258"/>
            </a:xfrm>
          </p:grpSpPr>
          <p:sp>
            <p:nvSpPr>
              <p:cNvPr id="3137" name="Rectangle: Rounded Corners 3136">
                <a:extLst>
                  <a:ext uri="{FF2B5EF4-FFF2-40B4-BE49-F238E27FC236}">
                    <a16:creationId xmlns:a16="http://schemas.microsoft.com/office/drawing/2014/main" id="{EA580E55-BFC0-41A2-23CC-88630BE15F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917163">
                <a:off x="9086069" y="16281644"/>
                <a:ext cx="184974" cy="300928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8" name="Rectangle: Rounded Corners 3137">
                <a:extLst>
                  <a:ext uri="{FF2B5EF4-FFF2-40B4-BE49-F238E27FC236}">
                    <a16:creationId xmlns:a16="http://schemas.microsoft.com/office/drawing/2014/main" id="{A72C8FB0-64B8-6202-09FF-753B9FB360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800000">
                <a:off x="8789195" y="15810314"/>
                <a:ext cx="120642" cy="196267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39" name="Rectangle: Rounded Corners 3138">
                <a:extLst>
                  <a:ext uri="{FF2B5EF4-FFF2-40B4-BE49-F238E27FC236}">
                    <a16:creationId xmlns:a16="http://schemas.microsoft.com/office/drawing/2014/main" id="{14BFC0EC-F5D6-AA2A-AD76-A54CD34007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9040626">
                <a:off x="8644783" y="16374851"/>
                <a:ext cx="105518" cy="171663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0" name="Rectangle: Rounded Corners 3139">
                <a:extLst>
                  <a:ext uri="{FF2B5EF4-FFF2-40B4-BE49-F238E27FC236}">
                    <a16:creationId xmlns:a16="http://schemas.microsoft.com/office/drawing/2014/main" id="{87CFC2F8-14C4-4BA2-9162-7EE10052D47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138798" y="1591702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41" name="Rectangle: Rounded Corners 3140">
                <a:extLst>
                  <a:ext uri="{FF2B5EF4-FFF2-40B4-BE49-F238E27FC236}">
                    <a16:creationId xmlns:a16="http://schemas.microsoft.com/office/drawing/2014/main" id="{111D4C3F-B555-D185-9977-3BB8AC072E6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8734893" y="16065894"/>
                <a:ext cx="119168" cy="193869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42" name="Rectangle: Rounded Corners 3141">
                <a:extLst>
                  <a:ext uri="{FF2B5EF4-FFF2-40B4-BE49-F238E27FC236}">
                    <a16:creationId xmlns:a16="http://schemas.microsoft.com/office/drawing/2014/main" id="{FFD542B0-2F3F-681D-DCF5-A39DAA14BD9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rot="16200000">
                <a:off x="9529013" y="16301131"/>
                <a:ext cx="94061" cy="153024"/>
              </a:xfrm>
              <a:prstGeom prst="roundRect">
                <a:avLst>
                  <a:gd name="adj" fmla="val 50000"/>
                </a:avLst>
              </a:prstGeom>
              <a:solidFill>
                <a:srgbClr val="A0207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45" name="Rectangle: Rounded Corners 3144">
              <a:extLst>
                <a:ext uri="{FF2B5EF4-FFF2-40B4-BE49-F238E27FC236}">
                  <a16:creationId xmlns:a16="http://schemas.microsoft.com/office/drawing/2014/main" id="{EAEEE670-395F-83A3-55F8-ABD1D532EC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022815">
              <a:off x="11244480" y="6828438"/>
              <a:ext cx="184974" cy="300928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6" name="Rectangle: Rounded Corners 3145">
              <a:extLst>
                <a:ext uri="{FF2B5EF4-FFF2-40B4-BE49-F238E27FC236}">
                  <a16:creationId xmlns:a16="http://schemas.microsoft.com/office/drawing/2014/main" id="{688D4BB8-55E5-2157-4D1D-3B7D4592C7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8007215">
              <a:off x="11273838" y="6146102"/>
              <a:ext cx="120642" cy="19626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7" name="Rectangle: Rounded Corners 3146">
              <a:extLst>
                <a:ext uri="{FF2B5EF4-FFF2-40B4-BE49-F238E27FC236}">
                  <a16:creationId xmlns:a16="http://schemas.microsoft.com/office/drawing/2014/main" id="{D7BC3E8E-EF1A-8E64-B997-E5F80188BCB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7247841">
              <a:off x="11247904" y="5539052"/>
              <a:ext cx="105518" cy="17166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8" name="Rectangle: Rounded Corners 3147">
              <a:extLst>
                <a:ext uri="{FF2B5EF4-FFF2-40B4-BE49-F238E27FC236}">
                  <a16:creationId xmlns:a16="http://schemas.microsoft.com/office/drawing/2014/main" id="{1DFF58A2-1951-199B-A293-33A012FBFE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216433" y="6013853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49" name="Rectangle: Rounded Corners 3148">
              <a:extLst>
                <a:ext uri="{FF2B5EF4-FFF2-40B4-BE49-F238E27FC236}">
                  <a16:creationId xmlns:a16="http://schemas.microsoft.com/office/drawing/2014/main" id="{8AD0C8AD-1C43-E734-7C55-A1AA3BE804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1238421">
              <a:off x="10934699" y="5961732"/>
              <a:ext cx="119168" cy="193869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0" name="Rectangle: Rounded Corners 3149">
              <a:extLst>
                <a:ext uri="{FF2B5EF4-FFF2-40B4-BE49-F238E27FC236}">
                  <a16:creationId xmlns:a16="http://schemas.microsoft.com/office/drawing/2014/main" id="{C8C6054F-36AE-82D8-82D7-D679A376570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4407215">
              <a:off x="10793259" y="6351098"/>
              <a:ext cx="94061" cy="153024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106" name="Group 3105">
              <a:extLst>
                <a:ext uri="{FF2B5EF4-FFF2-40B4-BE49-F238E27FC236}">
                  <a16:creationId xmlns:a16="http://schemas.microsoft.com/office/drawing/2014/main" id="{94664D9F-ED8D-09E5-E0CA-0D3121E4B9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293281" y="6263880"/>
              <a:ext cx="444408" cy="444408"/>
              <a:chOff x="1710814" y="4129550"/>
              <a:chExt cx="444408" cy="444408"/>
            </a:xfrm>
          </p:grpSpPr>
          <p:sp>
            <p:nvSpPr>
              <p:cNvPr id="3107" name="Oval 3106">
                <a:extLst>
                  <a:ext uri="{FF2B5EF4-FFF2-40B4-BE49-F238E27FC236}">
                    <a16:creationId xmlns:a16="http://schemas.microsoft.com/office/drawing/2014/main" id="{178C2584-4C62-5D2F-1300-66090121E23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10814" y="4129550"/>
                <a:ext cx="444408" cy="444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08" name="TextBox 3107">
                <a:extLst>
                  <a:ext uri="{FF2B5EF4-FFF2-40B4-BE49-F238E27FC236}">
                    <a16:creationId xmlns:a16="http://schemas.microsoft.com/office/drawing/2014/main" id="{7C8BD2E4-C837-BEA3-59E6-1EA293A2900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769173" y="4151287"/>
                <a:ext cx="3321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1" dirty="0">
                    <a:solidFill>
                      <a:srgbClr val="0B304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  <p:sp>
          <p:nvSpPr>
            <p:cNvPr id="3639" name="Freeform: Shape 3638">
              <a:extLst>
                <a:ext uri="{FF2B5EF4-FFF2-40B4-BE49-F238E27FC236}">
                  <a16:creationId xmlns:a16="http://schemas.microsoft.com/office/drawing/2014/main" id="{7E434BD9-7163-F990-3105-76D1C8892D0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542866" y="13094475"/>
              <a:ext cx="1405731" cy="1106487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03412 w 1903412"/>
                <a:gd name="connsiteY0" fmla="*/ 0 h 1939925"/>
                <a:gd name="connsiteX1" fmla="*/ 0 w 1903412"/>
                <a:gd name="connsiteY1" fmla="*/ 1939925 h 1939925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920081 w 1920081"/>
                <a:gd name="connsiteY0" fmla="*/ 0 h 1935162"/>
                <a:gd name="connsiteX1" fmla="*/ 0 w 1920081"/>
                <a:gd name="connsiteY1" fmla="*/ 1935162 h 19351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40656 w 1440656"/>
                <a:gd name="connsiteY0" fmla="*/ 0 h 1160462"/>
                <a:gd name="connsiteX1" fmla="*/ 0 w 1440656"/>
                <a:gd name="connsiteY1" fmla="*/ 1160462 h 1160462"/>
                <a:gd name="connsiteX0" fmla="*/ 1450181 w 1450181"/>
                <a:gd name="connsiteY0" fmla="*/ 0 h 1135062"/>
                <a:gd name="connsiteX1" fmla="*/ 0 w 1450181"/>
                <a:gd name="connsiteY1" fmla="*/ 1135062 h 1135062"/>
                <a:gd name="connsiteX0" fmla="*/ 1418431 w 1418431"/>
                <a:gd name="connsiteY0" fmla="*/ 0 h 1116012"/>
                <a:gd name="connsiteX1" fmla="*/ 0 w 1418431"/>
                <a:gd name="connsiteY1" fmla="*/ 1116012 h 1116012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  <a:gd name="connsiteX0" fmla="*/ 1405731 w 1405731"/>
                <a:gd name="connsiteY0" fmla="*/ 0 h 1106487"/>
                <a:gd name="connsiteX1" fmla="*/ 0 w 1405731"/>
                <a:gd name="connsiteY1" fmla="*/ 1106487 h 11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5731" h="1106487">
                  <a:moveTo>
                    <a:pt x="1405731" y="0"/>
                  </a:moveTo>
                  <a:cubicBezTo>
                    <a:pt x="790575" y="354805"/>
                    <a:pt x="334167" y="747712"/>
                    <a:pt x="0" y="1106487"/>
                  </a:cubicBezTo>
                </a:path>
              </a:pathLst>
            </a:custGeom>
            <a:noFill/>
            <a:ln w="127000" cap="rnd">
              <a:solidFill>
                <a:srgbClr val="528B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:a16="http://schemas.microsoft.com/office/drawing/2014/main" id="{F10B003C-B1ED-9756-034A-AAB3FC2CB1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313545" y="14184255"/>
              <a:ext cx="246062" cy="310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062" h="310356">
                  <a:moveTo>
                    <a:pt x="246062" y="0"/>
                  </a:moveTo>
                  <a:cubicBezTo>
                    <a:pt x="112712" y="142874"/>
                    <a:pt x="92074" y="175419"/>
                    <a:pt x="0" y="310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9" name="Rectangle 2858">
              <a:extLst>
                <a:ext uri="{FF2B5EF4-FFF2-40B4-BE49-F238E27FC236}">
                  <a16:creationId xmlns:a16="http://schemas.microsoft.com/office/drawing/2014/main" id="{F29D5CDD-0294-CAA1-64F2-8F80244129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01961">
              <a:off x="11682857" y="13356290"/>
              <a:ext cx="842721" cy="768283"/>
            </a:xfrm>
            <a:custGeom>
              <a:avLst/>
              <a:gdLst>
                <a:gd name="connsiteX0" fmla="*/ 0 w 1024436"/>
                <a:gd name="connsiteY0" fmla="*/ 0 h 676120"/>
                <a:gd name="connsiteX1" fmla="*/ 1024436 w 1024436"/>
                <a:gd name="connsiteY1" fmla="*/ 0 h 676120"/>
                <a:gd name="connsiteX2" fmla="*/ 1024436 w 1024436"/>
                <a:gd name="connsiteY2" fmla="*/ 676120 h 676120"/>
                <a:gd name="connsiteX3" fmla="*/ 0 w 1024436"/>
                <a:gd name="connsiteY3" fmla="*/ 676120 h 676120"/>
                <a:gd name="connsiteX4" fmla="*/ 0 w 1024436"/>
                <a:gd name="connsiteY4" fmla="*/ 0 h 676120"/>
                <a:gd name="connsiteX0" fmla="*/ 0 w 1024436"/>
                <a:gd name="connsiteY0" fmla="*/ 91440 h 767560"/>
                <a:gd name="connsiteX1" fmla="*/ 788216 w 1024436"/>
                <a:gd name="connsiteY1" fmla="*/ 0 h 767560"/>
                <a:gd name="connsiteX2" fmla="*/ 1024436 w 1024436"/>
                <a:gd name="connsiteY2" fmla="*/ 767560 h 767560"/>
                <a:gd name="connsiteX3" fmla="*/ 0 w 1024436"/>
                <a:gd name="connsiteY3" fmla="*/ 767560 h 767560"/>
                <a:gd name="connsiteX4" fmla="*/ 0 w 1024436"/>
                <a:gd name="connsiteY4" fmla="*/ 91440 h 767560"/>
                <a:gd name="connsiteX0" fmla="*/ 0 w 948236"/>
                <a:gd name="connsiteY0" fmla="*/ 91440 h 767560"/>
                <a:gd name="connsiteX1" fmla="*/ 788216 w 948236"/>
                <a:gd name="connsiteY1" fmla="*/ 0 h 767560"/>
                <a:gd name="connsiteX2" fmla="*/ 948236 w 948236"/>
                <a:gd name="connsiteY2" fmla="*/ 424660 h 767560"/>
                <a:gd name="connsiteX3" fmla="*/ 0 w 948236"/>
                <a:gd name="connsiteY3" fmla="*/ 767560 h 767560"/>
                <a:gd name="connsiteX4" fmla="*/ 0 w 948236"/>
                <a:gd name="connsiteY4" fmla="*/ 91440 h 767560"/>
                <a:gd name="connsiteX0" fmla="*/ 0 w 948236"/>
                <a:gd name="connsiteY0" fmla="*/ 91440 h 965680"/>
                <a:gd name="connsiteX1" fmla="*/ 788216 w 948236"/>
                <a:gd name="connsiteY1" fmla="*/ 0 h 965680"/>
                <a:gd name="connsiteX2" fmla="*/ 948236 w 948236"/>
                <a:gd name="connsiteY2" fmla="*/ 424660 h 965680"/>
                <a:gd name="connsiteX3" fmla="*/ 259080 w 948236"/>
                <a:gd name="connsiteY3" fmla="*/ 965680 h 965680"/>
                <a:gd name="connsiteX4" fmla="*/ 0 w 948236"/>
                <a:gd name="connsiteY4" fmla="*/ 91440 h 965680"/>
                <a:gd name="connsiteX0" fmla="*/ 0 w 1077776"/>
                <a:gd name="connsiteY0" fmla="*/ 678180 h 965680"/>
                <a:gd name="connsiteX1" fmla="*/ 917756 w 1077776"/>
                <a:gd name="connsiteY1" fmla="*/ 0 h 965680"/>
                <a:gd name="connsiteX2" fmla="*/ 1077776 w 1077776"/>
                <a:gd name="connsiteY2" fmla="*/ 424660 h 965680"/>
                <a:gd name="connsiteX3" fmla="*/ 388620 w 1077776"/>
                <a:gd name="connsiteY3" fmla="*/ 965680 h 965680"/>
                <a:gd name="connsiteX4" fmla="*/ 0 w 1077776"/>
                <a:gd name="connsiteY4" fmla="*/ 678180 h 965680"/>
                <a:gd name="connsiteX0" fmla="*/ 0 w 1077776"/>
                <a:gd name="connsiteY0" fmla="*/ 609600 h 897100"/>
                <a:gd name="connsiteX1" fmla="*/ 727256 w 1077776"/>
                <a:gd name="connsiteY1" fmla="*/ 0 h 897100"/>
                <a:gd name="connsiteX2" fmla="*/ 1077776 w 1077776"/>
                <a:gd name="connsiteY2" fmla="*/ 356080 h 897100"/>
                <a:gd name="connsiteX3" fmla="*/ 388620 w 1077776"/>
                <a:gd name="connsiteY3" fmla="*/ 897100 h 897100"/>
                <a:gd name="connsiteX4" fmla="*/ 0 w 1077776"/>
                <a:gd name="connsiteY4" fmla="*/ 609600 h 897100"/>
                <a:gd name="connsiteX0" fmla="*/ 0 w 986336"/>
                <a:gd name="connsiteY0" fmla="*/ 609600 h 897100"/>
                <a:gd name="connsiteX1" fmla="*/ 727256 w 986336"/>
                <a:gd name="connsiteY1" fmla="*/ 0 h 897100"/>
                <a:gd name="connsiteX2" fmla="*/ 986336 w 986336"/>
                <a:gd name="connsiteY2" fmla="*/ 325600 h 897100"/>
                <a:gd name="connsiteX3" fmla="*/ 388620 w 986336"/>
                <a:gd name="connsiteY3" fmla="*/ 897100 h 897100"/>
                <a:gd name="connsiteX4" fmla="*/ 0 w 986336"/>
                <a:gd name="connsiteY4" fmla="*/ 609600 h 897100"/>
                <a:gd name="connsiteX0" fmla="*/ 0 w 986336"/>
                <a:gd name="connsiteY0" fmla="*/ 609600 h 843760"/>
                <a:gd name="connsiteX1" fmla="*/ 727256 w 986336"/>
                <a:gd name="connsiteY1" fmla="*/ 0 h 843760"/>
                <a:gd name="connsiteX2" fmla="*/ 986336 w 986336"/>
                <a:gd name="connsiteY2" fmla="*/ 325600 h 843760"/>
                <a:gd name="connsiteX3" fmla="*/ 365760 w 986336"/>
                <a:gd name="connsiteY3" fmla="*/ 843760 h 843760"/>
                <a:gd name="connsiteX4" fmla="*/ 0 w 986336"/>
                <a:gd name="connsiteY4" fmla="*/ 609600 h 843760"/>
                <a:gd name="connsiteX0" fmla="*/ 0 w 724398"/>
                <a:gd name="connsiteY0" fmla="*/ 428625 h 843760"/>
                <a:gd name="connsiteX1" fmla="*/ 465318 w 724398"/>
                <a:gd name="connsiteY1" fmla="*/ 0 h 843760"/>
                <a:gd name="connsiteX2" fmla="*/ 724398 w 724398"/>
                <a:gd name="connsiteY2" fmla="*/ 325600 h 843760"/>
                <a:gd name="connsiteX3" fmla="*/ 103822 w 724398"/>
                <a:gd name="connsiteY3" fmla="*/ 843760 h 843760"/>
                <a:gd name="connsiteX4" fmla="*/ 0 w 724398"/>
                <a:gd name="connsiteY4" fmla="*/ 428625 h 843760"/>
                <a:gd name="connsiteX0" fmla="*/ 0 w 724398"/>
                <a:gd name="connsiteY0" fmla="*/ 428625 h 700885"/>
                <a:gd name="connsiteX1" fmla="*/ 465318 w 724398"/>
                <a:gd name="connsiteY1" fmla="*/ 0 h 700885"/>
                <a:gd name="connsiteX2" fmla="*/ 724398 w 724398"/>
                <a:gd name="connsiteY2" fmla="*/ 325600 h 700885"/>
                <a:gd name="connsiteX3" fmla="*/ 199072 w 724398"/>
                <a:gd name="connsiteY3" fmla="*/ 700885 h 700885"/>
                <a:gd name="connsiteX4" fmla="*/ 0 w 724398"/>
                <a:gd name="connsiteY4" fmla="*/ 428625 h 700885"/>
                <a:gd name="connsiteX0" fmla="*/ 0 w 733923"/>
                <a:gd name="connsiteY0" fmla="*/ 428625 h 700885"/>
                <a:gd name="connsiteX1" fmla="*/ 465318 w 733923"/>
                <a:gd name="connsiteY1" fmla="*/ 0 h 700885"/>
                <a:gd name="connsiteX2" fmla="*/ 733923 w 733923"/>
                <a:gd name="connsiteY2" fmla="*/ 344650 h 700885"/>
                <a:gd name="connsiteX3" fmla="*/ 199072 w 733923"/>
                <a:gd name="connsiteY3" fmla="*/ 700885 h 700885"/>
                <a:gd name="connsiteX4" fmla="*/ 0 w 733923"/>
                <a:gd name="connsiteY4" fmla="*/ 428625 h 700885"/>
                <a:gd name="connsiteX0" fmla="*/ 0 w 733923"/>
                <a:gd name="connsiteY0" fmla="*/ 428625 h 710410"/>
                <a:gd name="connsiteX1" fmla="*/ 465318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10410"/>
                <a:gd name="connsiteX1" fmla="*/ 493893 w 733923"/>
                <a:gd name="connsiteY1" fmla="*/ 0 h 710410"/>
                <a:gd name="connsiteX2" fmla="*/ 733923 w 733923"/>
                <a:gd name="connsiteY2" fmla="*/ 344650 h 710410"/>
                <a:gd name="connsiteX3" fmla="*/ 213360 w 733923"/>
                <a:gd name="connsiteY3" fmla="*/ 710410 h 710410"/>
                <a:gd name="connsiteX4" fmla="*/ 0 w 733923"/>
                <a:gd name="connsiteY4" fmla="*/ 428625 h 710410"/>
                <a:gd name="connsiteX0" fmla="*/ 0 w 733923"/>
                <a:gd name="connsiteY0" fmla="*/ 428625 h 772322"/>
                <a:gd name="connsiteX1" fmla="*/ 493893 w 733923"/>
                <a:gd name="connsiteY1" fmla="*/ 0 h 772322"/>
                <a:gd name="connsiteX2" fmla="*/ 733923 w 733923"/>
                <a:gd name="connsiteY2" fmla="*/ 344650 h 772322"/>
                <a:gd name="connsiteX3" fmla="*/ 160972 w 733923"/>
                <a:gd name="connsiteY3" fmla="*/ 772322 h 772322"/>
                <a:gd name="connsiteX4" fmla="*/ 0 w 733923"/>
                <a:gd name="connsiteY4" fmla="*/ 428625 h 772322"/>
                <a:gd name="connsiteX0" fmla="*/ 0 w 795835"/>
                <a:gd name="connsiteY0" fmla="*/ 476250 h 772322"/>
                <a:gd name="connsiteX1" fmla="*/ 555805 w 795835"/>
                <a:gd name="connsiteY1" fmla="*/ 0 h 772322"/>
                <a:gd name="connsiteX2" fmla="*/ 795835 w 795835"/>
                <a:gd name="connsiteY2" fmla="*/ 344650 h 772322"/>
                <a:gd name="connsiteX3" fmla="*/ 222884 w 795835"/>
                <a:gd name="connsiteY3" fmla="*/ 772322 h 772322"/>
                <a:gd name="connsiteX4" fmla="*/ 0 w 795835"/>
                <a:gd name="connsiteY4" fmla="*/ 476250 h 772322"/>
                <a:gd name="connsiteX0" fmla="*/ 24039 w 819874"/>
                <a:gd name="connsiteY0" fmla="*/ 476250 h 772322"/>
                <a:gd name="connsiteX1" fmla="*/ 579844 w 819874"/>
                <a:gd name="connsiteY1" fmla="*/ 0 h 772322"/>
                <a:gd name="connsiteX2" fmla="*/ 819874 w 819874"/>
                <a:gd name="connsiteY2" fmla="*/ 344650 h 772322"/>
                <a:gd name="connsiteX3" fmla="*/ 246923 w 819874"/>
                <a:gd name="connsiteY3" fmla="*/ 772322 h 772322"/>
                <a:gd name="connsiteX4" fmla="*/ 24039 w 819874"/>
                <a:gd name="connsiteY4" fmla="*/ 476250 h 772322"/>
                <a:gd name="connsiteX0" fmla="*/ 28152 w 823987"/>
                <a:gd name="connsiteY0" fmla="*/ 476250 h 790258"/>
                <a:gd name="connsiteX1" fmla="*/ 583957 w 823987"/>
                <a:gd name="connsiteY1" fmla="*/ 0 h 790258"/>
                <a:gd name="connsiteX2" fmla="*/ 823987 w 823987"/>
                <a:gd name="connsiteY2" fmla="*/ 344650 h 790258"/>
                <a:gd name="connsiteX3" fmla="*/ 251036 w 823987"/>
                <a:gd name="connsiteY3" fmla="*/ 772322 h 790258"/>
                <a:gd name="connsiteX4" fmla="*/ 28152 w 823987"/>
                <a:gd name="connsiteY4" fmla="*/ 476250 h 790258"/>
                <a:gd name="connsiteX0" fmla="*/ 28152 w 823987"/>
                <a:gd name="connsiteY0" fmla="*/ 482545 h 796553"/>
                <a:gd name="connsiteX1" fmla="*/ 583957 w 823987"/>
                <a:gd name="connsiteY1" fmla="*/ 6295 h 796553"/>
                <a:gd name="connsiteX2" fmla="*/ 823987 w 823987"/>
                <a:gd name="connsiteY2" fmla="*/ 350945 h 796553"/>
                <a:gd name="connsiteX3" fmla="*/ 251036 w 823987"/>
                <a:gd name="connsiteY3" fmla="*/ 778617 h 796553"/>
                <a:gd name="connsiteX4" fmla="*/ 28152 w 823987"/>
                <a:gd name="connsiteY4" fmla="*/ 482545 h 796553"/>
                <a:gd name="connsiteX0" fmla="*/ 28152 w 856584"/>
                <a:gd name="connsiteY0" fmla="*/ 482636 h 796644"/>
                <a:gd name="connsiteX1" fmla="*/ 583957 w 856584"/>
                <a:gd name="connsiteY1" fmla="*/ 6386 h 796644"/>
                <a:gd name="connsiteX2" fmla="*/ 823987 w 856584"/>
                <a:gd name="connsiteY2" fmla="*/ 351036 h 796644"/>
                <a:gd name="connsiteX3" fmla="*/ 251036 w 856584"/>
                <a:gd name="connsiteY3" fmla="*/ 778708 h 796644"/>
                <a:gd name="connsiteX4" fmla="*/ 28152 w 856584"/>
                <a:gd name="connsiteY4" fmla="*/ 482636 h 796644"/>
                <a:gd name="connsiteX0" fmla="*/ 28152 w 835136"/>
                <a:gd name="connsiteY0" fmla="*/ 477668 h 791676"/>
                <a:gd name="connsiteX1" fmla="*/ 583957 w 835136"/>
                <a:gd name="connsiteY1" fmla="*/ 1418 h 791676"/>
                <a:gd name="connsiteX2" fmla="*/ 823987 w 835136"/>
                <a:gd name="connsiteY2" fmla="*/ 346068 h 791676"/>
                <a:gd name="connsiteX3" fmla="*/ 251036 w 835136"/>
                <a:gd name="connsiteY3" fmla="*/ 773740 h 791676"/>
                <a:gd name="connsiteX4" fmla="*/ 28152 w 835136"/>
                <a:gd name="connsiteY4" fmla="*/ 477668 h 791676"/>
                <a:gd name="connsiteX0" fmla="*/ 28152 w 854932"/>
                <a:gd name="connsiteY0" fmla="*/ 477459 h 791467"/>
                <a:gd name="connsiteX1" fmla="*/ 583957 w 854932"/>
                <a:gd name="connsiteY1" fmla="*/ 1209 h 791467"/>
                <a:gd name="connsiteX2" fmla="*/ 823987 w 854932"/>
                <a:gd name="connsiteY2" fmla="*/ 345859 h 791467"/>
                <a:gd name="connsiteX3" fmla="*/ 251036 w 854932"/>
                <a:gd name="connsiteY3" fmla="*/ 773531 h 791467"/>
                <a:gd name="connsiteX4" fmla="*/ 28152 w 854932"/>
                <a:gd name="connsiteY4" fmla="*/ 477459 h 791467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2110 w 838890"/>
                <a:gd name="connsiteY0" fmla="*/ 477459 h 775279"/>
                <a:gd name="connsiteX1" fmla="*/ 567915 w 838890"/>
                <a:gd name="connsiteY1" fmla="*/ 1209 h 775279"/>
                <a:gd name="connsiteX2" fmla="*/ 807945 w 838890"/>
                <a:gd name="connsiteY2" fmla="*/ 345859 h 775279"/>
                <a:gd name="connsiteX3" fmla="*/ 234994 w 838890"/>
                <a:gd name="connsiteY3" fmla="*/ 773531 h 775279"/>
                <a:gd name="connsiteX4" fmla="*/ 12110 w 838890"/>
                <a:gd name="connsiteY4" fmla="*/ 477459 h 775279"/>
                <a:gd name="connsiteX0" fmla="*/ 18602 w 845382"/>
                <a:gd name="connsiteY0" fmla="*/ 477459 h 775601"/>
                <a:gd name="connsiteX1" fmla="*/ 574407 w 845382"/>
                <a:gd name="connsiteY1" fmla="*/ 1209 h 775601"/>
                <a:gd name="connsiteX2" fmla="*/ 814437 w 845382"/>
                <a:gd name="connsiteY2" fmla="*/ 345859 h 775601"/>
                <a:gd name="connsiteX3" fmla="*/ 241486 w 845382"/>
                <a:gd name="connsiteY3" fmla="*/ 773531 h 775601"/>
                <a:gd name="connsiteX4" fmla="*/ 18602 w 845382"/>
                <a:gd name="connsiteY4" fmla="*/ 477459 h 775601"/>
                <a:gd name="connsiteX0" fmla="*/ 10821 w 837601"/>
                <a:gd name="connsiteY0" fmla="*/ 477459 h 789256"/>
                <a:gd name="connsiteX1" fmla="*/ 566626 w 837601"/>
                <a:gd name="connsiteY1" fmla="*/ 1209 h 789256"/>
                <a:gd name="connsiteX2" fmla="*/ 806656 w 837601"/>
                <a:gd name="connsiteY2" fmla="*/ 345859 h 789256"/>
                <a:gd name="connsiteX3" fmla="*/ 233705 w 837601"/>
                <a:gd name="connsiteY3" fmla="*/ 773531 h 789256"/>
                <a:gd name="connsiteX4" fmla="*/ 10821 w 837601"/>
                <a:gd name="connsiteY4" fmla="*/ 477459 h 789256"/>
                <a:gd name="connsiteX0" fmla="*/ 14604 w 841384"/>
                <a:gd name="connsiteY0" fmla="*/ 477459 h 792206"/>
                <a:gd name="connsiteX1" fmla="*/ 570409 w 841384"/>
                <a:gd name="connsiteY1" fmla="*/ 1209 h 792206"/>
                <a:gd name="connsiteX2" fmla="*/ 810439 w 841384"/>
                <a:gd name="connsiteY2" fmla="*/ 345859 h 792206"/>
                <a:gd name="connsiteX3" fmla="*/ 237488 w 841384"/>
                <a:gd name="connsiteY3" fmla="*/ 773531 h 792206"/>
                <a:gd name="connsiteX4" fmla="*/ 14604 w 841384"/>
                <a:gd name="connsiteY4" fmla="*/ 477459 h 792206"/>
                <a:gd name="connsiteX0" fmla="*/ 21728 w 848508"/>
                <a:gd name="connsiteY0" fmla="*/ 477459 h 792461"/>
                <a:gd name="connsiteX1" fmla="*/ 577533 w 848508"/>
                <a:gd name="connsiteY1" fmla="*/ 1209 h 792461"/>
                <a:gd name="connsiteX2" fmla="*/ 817563 w 848508"/>
                <a:gd name="connsiteY2" fmla="*/ 345859 h 792461"/>
                <a:gd name="connsiteX3" fmla="*/ 244612 w 848508"/>
                <a:gd name="connsiteY3" fmla="*/ 773531 h 792461"/>
                <a:gd name="connsiteX4" fmla="*/ 21728 w 848508"/>
                <a:gd name="connsiteY4" fmla="*/ 477459 h 792461"/>
                <a:gd name="connsiteX0" fmla="*/ 16048 w 823522"/>
                <a:gd name="connsiteY0" fmla="*/ 477654 h 778812"/>
                <a:gd name="connsiteX1" fmla="*/ 571853 w 823522"/>
                <a:gd name="connsiteY1" fmla="*/ 1404 h 778812"/>
                <a:gd name="connsiteX2" fmla="*/ 811883 w 823522"/>
                <a:gd name="connsiteY2" fmla="*/ 346054 h 778812"/>
                <a:gd name="connsiteX3" fmla="*/ 229407 w 823522"/>
                <a:gd name="connsiteY3" fmla="*/ 759439 h 778812"/>
                <a:gd name="connsiteX4" fmla="*/ 16048 w 823522"/>
                <a:gd name="connsiteY4" fmla="*/ 477654 h 778812"/>
                <a:gd name="connsiteX0" fmla="*/ 16048 w 837161"/>
                <a:gd name="connsiteY0" fmla="*/ 477523 h 778681"/>
                <a:gd name="connsiteX1" fmla="*/ 571853 w 837161"/>
                <a:gd name="connsiteY1" fmla="*/ 1273 h 778681"/>
                <a:gd name="connsiteX2" fmla="*/ 811883 w 837161"/>
                <a:gd name="connsiteY2" fmla="*/ 345923 h 778681"/>
                <a:gd name="connsiteX3" fmla="*/ 229407 w 837161"/>
                <a:gd name="connsiteY3" fmla="*/ 759308 h 778681"/>
                <a:gd name="connsiteX4" fmla="*/ 16048 w 837161"/>
                <a:gd name="connsiteY4" fmla="*/ 477523 h 778681"/>
                <a:gd name="connsiteX0" fmla="*/ 16048 w 846714"/>
                <a:gd name="connsiteY0" fmla="*/ 481085 h 782243"/>
                <a:gd name="connsiteX1" fmla="*/ 571853 w 846714"/>
                <a:gd name="connsiteY1" fmla="*/ 4835 h 782243"/>
                <a:gd name="connsiteX2" fmla="*/ 811883 w 846714"/>
                <a:gd name="connsiteY2" fmla="*/ 349485 h 782243"/>
                <a:gd name="connsiteX3" fmla="*/ 229407 w 846714"/>
                <a:gd name="connsiteY3" fmla="*/ 762870 h 782243"/>
                <a:gd name="connsiteX4" fmla="*/ 16048 w 846714"/>
                <a:gd name="connsiteY4" fmla="*/ 481085 h 782243"/>
                <a:gd name="connsiteX0" fmla="*/ 16944 w 834048"/>
                <a:gd name="connsiteY0" fmla="*/ 481512 h 782670"/>
                <a:gd name="connsiteX1" fmla="*/ 587037 w 834048"/>
                <a:gd name="connsiteY1" fmla="*/ 5262 h 782670"/>
                <a:gd name="connsiteX2" fmla="*/ 812779 w 834048"/>
                <a:gd name="connsiteY2" fmla="*/ 349912 h 782670"/>
                <a:gd name="connsiteX3" fmla="*/ 230303 w 834048"/>
                <a:gd name="connsiteY3" fmla="*/ 763297 h 782670"/>
                <a:gd name="connsiteX4" fmla="*/ 16944 w 834048"/>
                <a:gd name="connsiteY4" fmla="*/ 481512 h 782670"/>
                <a:gd name="connsiteX0" fmla="*/ 16944 w 848057"/>
                <a:gd name="connsiteY0" fmla="*/ 481433 h 782591"/>
                <a:gd name="connsiteX1" fmla="*/ 587037 w 848057"/>
                <a:gd name="connsiteY1" fmla="*/ 5183 h 782591"/>
                <a:gd name="connsiteX2" fmla="*/ 812779 w 848057"/>
                <a:gd name="connsiteY2" fmla="*/ 349833 h 782591"/>
                <a:gd name="connsiteX3" fmla="*/ 230303 w 848057"/>
                <a:gd name="connsiteY3" fmla="*/ 763218 h 782591"/>
                <a:gd name="connsiteX4" fmla="*/ 16944 w 848057"/>
                <a:gd name="connsiteY4" fmla="*/ 481433 h 782591"/>
                <a:gd name="connsiteX0" fmla="*/ 16944 w 846038"/>
                <a:gd name="connsiteY0" fmla="*/ 483425 h 784583"/>
                <a:gd name="connsiteX1" fmla="*/ 587037 w 846038"/>
                <a:gd name="connsiteY1" fmla="*/ 7175 h 784583"/>
                <a:gd name="connsiteX2" fmla="*/ 812779 w 846038"/>
                <a:gd name="connsiteY2" fmla="*/ 351825 h 784583"/>
                <a:gd name="connsiteX3" fmla="*/ 230303 w 846038"/>
                <a:gd name="connsiteY3" fmla="*/ 765210 h 784583"/>
                <a:gd name="connsiteX4" fmla="*/ 16944 w 846038"/>
                <a:gd name="connsiteY4" fmla="*/ 483425 h 784583"/>
                <a:gd name="connsiteX0" fmla="*/ 11186 w 823733"/>
                <a:gd name="connsiteY0" fmla="*/ 483476 h 771098"/>
                <a:gd name="connsiteX1" fmla="*/ 581279 w 823733"/>
                <a:gd name="connsiteY1" fmla="*/ 7226 h 771098"/>
                <a:gd name="connsiteX2" fmla="*/ 807021 w 823733"/>
                <a:gd name="connsiteY2" fmla="*/ 351876 h 771098"/>
                <a:gd name="connsiteX3" fmla="*/ 267408 w 823733"/>
                <a:gd name="connsiteY3" fmla="*/ 750974 h 771098"/>
                <a:gd name="connsiteX4" fmla="*/ 11186 w 823733"/>
                <a:gd name="connsiteY4" fmla="*/ 483476 h 771098"/>
                <a:gd name="connsiteX0" fmla="*/ 11105 w 823652"/>
                <a:gd name="connsiteY0" fmla="*/ 483476 h 772021"/>
                <a:gd name="connsiteX1" fmla="*/ 581198 w 823652"/>
                <a:gd name="connsiteY1" fmla="*/ 7226 h 772021"/>
                <a:gd name="connsiteX2" fmla="*/ 806940 w 823652"/>
                <a:gd name="connsiteY2" fmla="*/ 351876 h 772021"/>
                <a:gd name="connsiteX3" fmla="*/ 267327 w 823652"/>
                <a:gd name="connsiteY3" fmla="*/ 750974 h 772021"/>
                <a:gd name="connsiteX4" fmla="*/ 11105 w 823652"/>
                <a:gd name="connsiteY4" fmla="*/ 483476 h 772021"/>
                <a:gd name="connsiteX0" fmla="*/ 11105 w 840124"/>
                <a:gd name="connsiteY0" fmla="*/ 482944 h 771489"/>
                <a:gd name="connsiteX1" fmla="*/ 581198 w 840124"/>
                <a:gd name="connsiteY1" fmla="*/ 6694 h 771489"/>
                <a:gd name="connsiteX2" fmla="*/ 806940 w 840124"/>
                <a:gd name="connsiteY2" fmla="*/ 351344 h 771489"/>
                <a:gd name="connsiteX3" fmla="*/ 267327 w 840124"/>
                <a:gd name="connsiteY3" fmla="*/ 750442 h 771489"/>
                <a:gd name="connsiteX4" fmla="*/ 11105 w 840124"/>
                <a:gd name="connsiteY4" fmla="*/ 482944 h 771489"/>
                <a:gd name="connsiteX0" fmla="*/ 11159 w 840178"/>
                <a:gd name="connsiteY0" fmla="*/ 482944 h 770859"/>
                <a:gd name="connsiteX1" fmla="*/ 581252 w 840178"/>
                <a:gd name="connsiteY1" fmla="*/ 6694 h 770859"/>
                <a:gd name="connsiteX2" fmla="*/ 806994 w 840178"/>
                <a:gd name="connsiteY2" fmla="*/ 351344 h 770859"/>
                <a:gd name="connsiteX3" fmla="*/ 267381 w 840178"/>
                <a:gd name="connsiteY3" fmla="*/ 750442 h 770859"/>
                <a:gd name="connsiteX4" fmla="*/ 11159 w 840178"/>
                <a:gd name="connsiteY4" fmla="*/ 482944 h 770859"/>
                <a:gd name="connsiteX0" fmla="*/ 27993 w 857012"/>
                <a:gd name="connsiteY0" fmla="*/ 482944 h 773469"/>
                <a:gd name="connsiteX1" fmla="*/ 598086 w 857012"/>
                <a:gd name="connsiteY1" fmla="*/ 6694 h 773469"/>
                <a:gd name="connsiteX2" fmla="*/ 823828 w 857012"/>
                <a:gd name="connsiteY2" fmla="*/ 351344 h 773469"/>
                <a:gd name="connsiteX3" fmla="*/ 284215 w 857012"/>
                <a:gd name="connsiteY3" fmla="*/ 750442 h 773469"/>
                <a:gd name="connsiteX4" fmla="*/ 27993 w 857012"/>
                <a:gd name="connsiteY4" fmla="*/ 482944 h 773469"/>
                <a:gd name="connsiteX0" fmla="*/ 29823 w 858842"/>
                <a:gd name="connsiteY0" fmla="*/ 482944 h 782235"/>
                <a:gd name="connsiteX1" fmla="*/ 599916 w 858842"/>
                <a:gd name="connsiteY1" fmla="*/ 6694 h 782235"/>
                <a:gd name="connsiteX2" fmla="*/ 825658 w 858842"/>
                <a:gd name="connsiteY2" fmla="*/ 351344 h 782235"/>
                <a:gd name="connsiteX3" fmla="*/ 286045 w 858842"/>
                <a:gd name="connsiteY3" fmla="*/ 750442 h 782235"/>
                <a:gd name="connsiteX4" fmla="*/ 29823 w 858842"/>
                <a:gd name="connsiteY4" fmla="*/ 482944 h 782235"/>
                <a:gd name="connsiteX0" fmla="*/ 15576 w 844595"/>
                <a:gd name="connsiteY0" fmla="*/ 482944 h 779824"/>
                <a:gd name="connsiteX1" fmla="*/ 585669 w 844595"/>
                <a:gd name="connsiteY1" fmla="*/ 6694 h 779824"/>
                <a:gd name="connsiteX2" fmla="*/ 811411 w 844595"/>
                <a:gd name="connsiteY2" fmla="*/ 351344 h 779824"/>
                <a:gd name="connsiteX3" fmla="*/ 271798 w 844595"/>
                <a:gd name="connsiteY3" fmla="*/ 750442 h 779824"/>
                <a:gd name="connsiteX4" fmla="*/ 15576 w 844595"/>
                <a:gd name="connsiteY4" fmla="*/ 482944 h 779824"/>
                <a:gd name="connsiteX0" fmla="*/ 13702 w 842721"/>
                <a:gd name="connsiteY0" fmla="*/ 482944 h 768283"/>
                <a:gd name="connsiteX1" fmla="*/ 583795 w 842721"/>
                <a:gd name="connsiteY1" fmla="*/ 6694 h 768283"/>
                <a:gd name="connsiteX2" fmla="*/ 809537 w 842721"/>
                <a:gd name="connsiteY2" fmla="*/ 351344 h 768283"/>
                <a:gd name="connsiteX3" fmla="*/ 269924 w 842721"/>
                <a:gd name="connsiteY3" fmla="*/ 750442 h 768283"/>
                <a:gd name="connsiteX4" fmla="*/ 13702 w 842721"/>
                <a:gd name="connsiteY4" fmla="*/ 482944 h 76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721" h="768283">
                  <a:moveTo>
                    <a:pt x="13702" y="482944"/>
                  </a:moveTo>
                  <a:cubicBezTo>
                    <a:pt x="70257" y="360863"/>
                    <a:pt x="453829" y="41091"/>
                    <a:pt x="583795" y="6694"/>
                  </a:cubicBezTo>
                  <a:cubicBezTo>
                    <a:pt x="792634" y="-48577"/>
                    <a:pt x="902150" y="253748"/>
                    <a:pt x="809537" y="351344"/>
                  </a:cubicBezTo>
                  <a:cubicBezTo>
                    <a:pt x="628637" y="541977"/>
                    <a:pt x="444352" y="661624"/>
                    <a:pt x="269924" y="750442"/>
                  </a:cubicBezTo>
                  <a:cubicBezTo>
                    <a:pt x="110269" y="831738"/>
                    <a:pt x="-48135" y="616427"/>
                    <a:pt x="13702" y="482944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60" name="Freeform: Shape 2859">
              <a:extLst>
                <a:ext uri="{FF2B5EF4-FFF2-40B4-BE49-F238E27FC236}">
                  <a16:creationId xmlns:a16="http://schemas.microsoft.com/office/drawing/2014/main" id="{E9D5C388-BA10-2AFD-3B70-7D1796F03A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039085" y="13360222"/>
              <a:ext cx="394495" cy="155650"/>
            </a:xfrm>
            <a:custGeom>
              <a:avLst/>
              <a:gdLst>
                <a:gd name="connsiteX0" fmla="*/ 0 w 157162"/>
                <a:gd name="connsiteY0" fmla="*/ 0 h 271463"/>
                <a:gd name="connsiteX1" fmla="*/ 157162 w 157162"/>
                <a:gd name="connsiteY1" fmla="*/ 271463 h 271463"/>
                <a:gd name="connsiteX0" fmla="*/ 0 w 211137"/>
                <a:gd name="connsiteY0" fmla="*/ 0 h 528638"/>
                <a:gd name="connsiteX1" fmla="*/ 211137 w 211137"/>
                <a:gd name="connsiteY1" fmla="*/ 528638 h 528638"/>
                <a:gd name="connsiteX0" fmla="*/ 36294 w 247431"/>
                <a:gd name="connsiteY0" fmla="*/ 0 h 528638"/>
                <a:gd name="connsiteX1" fmla="*/ 247431 w 247431"/>
                <a:gd name="connsiteY1" fmla="*/ 528638 h 528638"/>
                <a:gd name="connsiteX0" fmla="*/ 36879 w 241666"/>
                <a:gd name="connsiteY0" fmla="*/ 0 h 538163"/>
                <a:gd name="connsiteX1" fmla="*/ 241666 w 241666"/>
                <a:gd name="connsiteY1" fmla="*/ 538163 h 538163"/>
                <a:gd name="connsiteX0" fmla="*/ 110795 w 110795"/>
                <a:gd name="connsiteY0" fmla="*/ 0 h 534988"/>
                <a:gd name="connsiteX1" fmla="*/ 36182 w 110795"/>
                <a:gd name="connsiteY1" fmla="*/ 534988 h 534988"/>
                <a:gd name="connsiteX0" fmla="*/ 102731 w 102731"/>
                <a:gd name="connsiteY0" fmla="*/ 0 h 534988"/>
                <a:gd name="connsiteX1" fmla="*/ 28118 w 102731"/>
                <a:gd name="connsiteY1" fmla="*/ 534988 h 534988"/>
                <a:gd name="connsiteX0" fmla="*/ 108699 w 108699"/>
                <a:gd name="connsiteY0" fmla="*/ 0 h 557213"/>
                <a:gd name="connsiteX1" fmla="*/ 24561 w 108699"/>
                <a:gd name="connsiteY1" fmla="*/ 557213 h 557213"/>
                <a:gd name="connsiteX0" fmla="*/ 115110 w 115110"/>
                <a:gd name="connsiteY0" fmla="*/ 0 h 564357"/>
                <a:gd name="connsiteX1" fmla="*/ 21447 w 115110"/>
                <a:gd name="connsiteY1" fmla="*/ 564357 h 564357"/>
                <a:gd name="connsiteX0" fmla="*/ 114509 w 114509"/>
                <a:gd name="connsiteY0" fmla="*/ 0 h 564357"/>
                <a:gd name="connsiteX1" fmla="*/ 20846 w 114509"/>
                <a:gd name="connsiteY1" fmla="*/ 564357 h 564357"/>
                <a:gd name="connsiteX0" fmla="*/ 109743 w 109743"/>
                <a:gd name="connsiteY0" fmla="*/ 0 h 564357"/>
                <a:gd name="connsiteX1" fmla="*/ 16080 w 109743"/>
                <a:gd name="connsiteY1" fmla="*/ 564357 h 564357"/>
                <a:gd name="connsiteX0" fmla="*/ 109743 w 109743"/>
                <a:gd name="connsiteY0" fmla="*/ 0 h 566739"/>
                <a:gd name="connsiteX1" fmla="*/ 16080 w 109743"/>
                <a:gd name="connsiteY1" fmla="*/ 566739 h 566739"/>
                <a:gd name="connsiteX0" fmla="*/ 122538 w 122538"/>
                <a:gd name="connsiteY0" fmla="*/ 0 h 566739"/>
                <a:gd name="connsiteX1" fmla="*/ 28875 w 122538"/>
                <a:gd name="connsiteY1" fmla="*/ 566739 h 566739"/>
                <a:gd name="connsiteX0" fmla="*/ 124016 w 124016"/>
                <a:gd name="connsiteY0" fmla="*/ 0 h 554833"/>
                <a:gd name="connsiteX1" fmla="*/ 27972 w 124016"/>
                <a:gd name="connsiteY1" fmla="*/ 554833 h 554833"/>
                <a:gd name="connsiteX0" fmla="*/ 121086 w 121086"/>
                <a:gd name="connsiteY0" fmla="*/ 0 h 557214"/>
                <a:gd name="connsiteX1" fmla="*/ 29805 w 121086"/>
                <a:gd name="connsiteY1" fmla="*/ 557214 h 557214"/>
                <a:gd name="connsiteX0" fmla="*/ 116130 w 116130"/>
                <a:gd name="connsiteY0" fmla="*/ 0 h 557214"/>
                <a:gd name="connsiteX1" fmla="*/ 24849 w 116130"/>
                <a:gd name="connsiteY1" fmla="*/ 557214 h 557214"/>
                <a:gd name="connsiteX0" fmla="*/ 109349 w 109349"/>
                <a:gd name="connsiteY0" fmla="*/ 0 h 557214"/>
                <a:gd name="connsiteX1" fmla="*/ 18068 w 109349"/>
                <a:gd name="connsiteY1" fmla="*/ 557214 h 557214"/>
                <a:gd name="connsiteX0" fmla="*/ 101006 w 101006"/>
                <a:gd name="connsiteY0" fmla="*/ 0 h 557214"/>
                <a:gd name="connsiteX1" fmla="*/ 9725 w 101006"/>
                <a:gd name="connsiteY1" fmla="*/ 557214 h 557214"/>
                <a:gd name="connsiteX0" fmla="*/ 111262 w 111262"/>
                <a:gd name="connsiteY0" fmla="*/ 0 h 557214"/>
                <a:gd name="connsiteX1" fmla="*/ 19981 w 111262"/>
                <a:gd name="connsiteY1" fmla="*/ 557214 h 557214"/>
                <a:gd name="connsiteX0" fmla="*/ 113196 w 113196"/>
                <a:gd name="connsiteY0" fmla="*/ 0 h 557214"/>
                <a:gd name="connsiteX1" fmla="*/ 21915 w 113196"/>
                <a:gd name="connsiteY1" fmla="*/ 557214 h 557214"/>
                <a:gd name="connsiteX0" fmla="*/ 108602 w 108602"/>
                <a:gd name="connsiteY0" fmla="*/ 0 h 557214"/>
                <a:gd name="connsiteX1" fmla="*/ 17321 w 108602"/>
                <a:gd name="connsiteY1" fmla="*/ 557214 h 557214"/>
                <a:gd name="connsiteX0" fmla="*/ 115629 w 115629"/>
                <a:gd name="connsiteY0" fmla="*/ 0 h 557214"/>
                <a:gd name="connsiteX1" fmla="*/ 24348 w 115629"/>
                <a:gd name="connsiteY1" fmla="*/ 557214 h 557214"/>
                <a:gd name="connsiteX0" fmla="*/ 113197 w 113197"/>
                <a:gd name="connsiteY0" fmla="*/ 0 h 557214"/>
                <a:gd name="connsiteX1" fmla="*/ 21916 w 113197"/>
                <a:gd name="connsiteY1" fmla="*/ 557214 h 557214"/>
                <a:gd name="connsiteX0" fmla="*/ 327836 w 327836"/>
                <a:gd name="connsiteY0" fmla="*/ 155010 h 174718"/>
                <a:gd name="connsiteX1" fmla="*/ 812 w 327836"/>
                <a:gd name="connsiteY1" fmla="*/ 43093 h 174718"/>
                <a:gd name="connsiteX0" fmla="*/ 327675 w 327675"/>
                <a:gd name="connsiteY0" fmla="*/ 175856 h 175856"/>
                <a:gd name="connsiteX1" fmla="*/ 651 w 327675"/>
                <a:gd name="connsiteY1" fmla="*/ 63939 h 175856"/>
                <a:gd name="connsiteX0" fmla="*/ 339550 w 339550"/>
                <a:gd name="connsiteY0" fmla="*/ 173914 h 173914"/>
                <a:gd name="connsiteX1" fmla="*/ 620 w 339550"/>
                <a:gd name="connsiteY1" fmla="*/ 64378 h 173914"/>
                <a:gd name="connsiteX0" fmla="*/ 401338 w 401338"/>
                <a:gd name="connsiteY0" fmla="*/ 36815 h 158260"/>
                <a:gd name="connsiteX1" fmla="*/ 495 w 401338"/>
                <a:gd name="connsiteY1" fmla="*/ 158260 h 158260"/>
                <a:gd name="connsiteX0" fmla="*/ 400843 w 400843"/>
                <a:gd name="connsiteY0" fmla="*/ 27037 h 148482"/>
                <a:gd name="connsiteX1" fmla="*/ 0 w 400843"/>
                <a:gd name="connsiteY1" fmla="*/ 148482 h 148482"/>
                <a:gd name="connsiteX0" fmla="*/ 396080 w 396080"/>
                <a:gd name="connsiteY0" fmla="*/ 37662 h 113863"/>
                <a:gd name="connsiteX1" fmla="*/ 0 w 396080"/>
                <a:gd name="connsiteY1" fmla="*/ 113863 h 113863"/>
                <a:gd name="connsiteX0" fmla="*/ 396080 w 396080"/>
                <a:gd name="connsiteY0" fmla="*/ 33163 h 109364"/>
                <a:gd name="connsiteX1" fmla="*/ 0 w 396080"/>
                <a:gd name="connsiteY1" fmla="*/ 109364 h 109364"/>
                <a:gd name="connsiteX0" fmla="*/ 396080 w 396080"/>
                <a:gd name="connsiteY0" fmla="*/ 31640 h 107841"/>
                <a:gd name="connsiteX1" fmla="*/ 0 w 396080"/>
                <a:gd name="connsiteY1" fmla="*/ 107841 h 107841"/>
                <a:gd name="connsiteX0" fmla="*/ 403224 w 403224"/>
                <a:gd name="connsiteY0" fmla="*/ 29491 h 115217"/>
                <a:gd name="connsiteX1" fmla="*/ 0 w 403224"/>
                <a:gd name="connsiteY1" fmla="*/ 115217 h 115217"/>
                <a:gd name="connsiteX0" fmla="*/ 403224 w 403224"/>
                <a:gd name="connsiteY0" fmla="*/ 30864 h 116590"/>
                <a:gd name="connsiteX1" fmla="*/ 0 w 403224"/>
                <a:gd name="connsiteY1" fmla="*/ 116590 h 116590"/>
                <a:gd name="connsiteX0" fmla="*/ 403224 w 403224"/>
                <a:gd name="connsiteY0" fmla="*/ 32972 h 118698"/>
                <a:gd name="connsiteX1" fmla="*/ 0 w 403224"/>
                <a:gd name="connsiteY1" fmla="*/ 118698 h 118698"/>
                <a:gd name="connsiteX0" fmla="*/ 403224 w 403224"/>
                <a:gd name="connsiteY0" fmla="*/ 32503 h 118229"/>
                <a:gd name="connsiteX1" fmla="*/ 0 w 403224"/>
                <a:gd name="connsiteY1" fmla="*/ 118229 h 118229"/>
                <a:gd name="connsiteX0" fmla="*/ 403224 w 403224"/>
                <a:gd name="connsiteY0" fmla="*/ 33602 h 114565"/>
                <a:gd name="connsiteX1" fmla="*/ 0 w 403224"/>
                <a:gd name="connsiteY1" fmla="*/ 114565 h 114565"/>
                <a:gd name="connsiteX0" fmla="*/ 403224 w 403224"/>
                <a:gd name="connsiteY0" fmla="*/ 42053 h 123016"/>
                <a:gd name="connsiteX1" fmla="*/ 0 w 403224"/>
                <a:gd name="connsiteY1" fmla="*/ 123016 h 123016"/>
                <a:gd name="connsiteX0" fmla="*/ 403224 w 403224"/>
                <a:gd name="connsiteY0" fmla="*/ 39941 h 120904"/>
                <a:gd name="connsiteX1" fmla="*/ 0 w 403224"/>
                <a:gd name="connsiteY1" fmla="*/ 120904 h 120904"/>
                <a:gd name="connsiteX0" fmla="*/ 415924 w 415924"/>
                <a:gd name="connsiteY0" fmla="*/ 45917 h 104655"/>
                <a:gd name="connsiteX1" fmla="*/ 0 w 415924"/>
                <a:gd name="connsiteY1" fmla="*/ 104655 h 104655"/>
                <a:gd name="connsiteX0" fmla="*/ 399255 w 399255"/>
                <a:gd name="connsiteY0" fmla="*/ 43847 h 109728"/>
                <a:gd name="connsiteX1" fmla="*/ 0 w 399255"/>
                <a:gd name="connsiteY1" fmla="*/ 109728 h 109728"/>
                <a:gd name="connsiteX0" fmla="*/ 399255 w 399255"/>
                <a:gd name="connsiteY0" fmla="*/ 70990 h 136871"/>
                <a:gd name="connsiteX1" fmla="*/ 0 w 399255"/>
                <a:gd name="connsiteY1" fmla="*/ 136871 h 136871"/>
                <a:gd name="connsiteX0" fmla="*/ 401637 w 401637"/>
                <a:gd name="connsiteY0" fmla="*/ 70990 h 136871"/>
                <a:gd name="connsiteX1" fmla="*/ 0 w 401637"/>
                <a:gd name="connsiteY1" fmla="*/ 136871 h 136871"/>
                <a:gd name="connsiteX0" fmla="*/ 401637 w 401637"/>
                <a:gd name="connsiteY0" fmla="*/ 91321 h 157202"/>
                <a:gd name="connsiteX1" fmla="*/ 0 w 401637"/>
                <a:gd name="connsiteY1" fmla="*/ 157202 h 157202"/>
                <a:gd name="connsiteX0" fmla="*/ 399256 w 399256"/>
                <a:gd name="connsiteY0" fmla="*/ 84858 h 167408"/>
                <a:gd name="connsiteX1" fmla="*/ 0 w 399256"/>
                <a:gd name="connsiteY1" fmla="*/ 167408 h 167408"/>
                <a:gd name="connsiteX0" fmla="*/ 399256 w 399256"/>
                <a:gd name="connsiteY0" fmla="*/ 73736 h 156286"/>
                <a:gd name="connsiteX1" fmla="*/ 0 w 399256"/>
                <a:gd name="connsiteY1" fmla="*/ 156286 h 156286"/>
                <a:gd name="connsiteX0" fmla="*/ 392113 w 392113"/>
                <a:gd name="connsiteY0" fmla="*/ 72818 h 157750"/>
                <a:gd name="connsiteX1" fmla="*/ 0 w 392113"/>
                <a:gd name="connsiteY1" fmla="*/ 157750 h 157750"/>
                <a:gd name="connsiteX0" fmla="*/ 392113 w 392113"/>
                <a:gd name="connsiteY0" fmla="*/ 67793 h 152725"/>
                <a:gd name="connsiteX1" fmla="*/ 0 w 392113"/>
                <a:gd name="connsiteY1" fmla="*/ 152725 h 152725"/>
                <a:gd name="connsiteX0" fmla="*/ 399257 w 399257"/>
                <a:gd name="connsiteY0" fmla="*/ 65956 h 155650"/>
                <a:gd name="connsiteX1" fmla="*/ 0 w 399257"/>
                <a:gd name="connsiteY1" fmla="*/ 155650 h 155650"/>
                <a:gd name="connsiteX0" fmla="*/ 394495 w 394495"/>
                <a:gd name="connsiteY0" fmla="*/ 65956 h 155650"/>
                <a:gd name="connsiteX1" fmla="*/ 0 w 394495"/>
                <a:gd name="connsiteY1" fmla="*/ 155650 h 15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4495" h="155650">
                  <a:moveTo>
                    <a:pt x="394495" y="65956"/>
                  </a:moveTo>
                  <a:cubicBezTo>
                    <a:pt x="301625" y="-34056"/>
                    <a:pt x="183358" y="-32469"/>
                    <a:pt x="0" y="155650"/>
                  </a:cubicBezTo>
                </a:path>
              </a:pathLst>
            </a:custGeom>
            <a:noFill/>
            <a:ln w="38100" cap="rnd">
              <a:solidFill>
                <a:srgbClr val="B723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7" name="Freeform: Shape 2856">
              <a:extLst>
                <a:ext uri="{FF2B5EF4-FFF2-40B4-BE49-F238E27FC236}">
                  <a16:creationId xmlns:a16="http://schemas.microsoft.com/office/drawing/2014/main" id="{CC46763C-5844-6F2A-ABEE-FCC85BDF6D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894185" y="12488762"/>
              <a:ext cx="1138461" cy="791784"/>
            </a:xfrm>
            <a:custGeom>
              <a:avLst/>
              <a:gdLst>
                <a:gd name="connsiteX0" fmla="*/ 550018 w 1138461"/>
                <a:gd name="connsiteY0" fmla="*/ 0 h 791784"/>
                <a:gd name="connsiteX1" fmla="*/ 547765 w 1138461"/>
                <a:gd name="connsiteY1" fmla="*/ 3215 h 791784"/>
                <a:gd name="connsiteX2" fmla="*/ 1120528 w 1138461"/>
                <a:gd name="connsiteY2" fmla="*/ 224391 h 791784"/>
                <a:gd name="connsiteX3" fmla="*/ 1138461 w 1138461"/>
                <a:gd name="connsiteY3" fmla="*/ 188952 h 791784"/>
                <a:gd name="connsiteX4" fmla="*/ 1136897 w 1138461"/>
                <a:gd name="connsiteY4" fmla="*/ 228109 h 791784"/>
                <a:gd name="connsiteX5" fmla="*/ 1112018 w 1138461"/>
                <a:gd name="connsiteY5" fmla="*/ 291722 h 791784"/>
                <a:gd name="connsiteX6" fmla="*/ 263023 w 1138461"/>
                <a:gd name="connsiteY6" fmla="*/ 791784 h 791784"/>
                <a:gd name="connsiteX7" fmla="*/ 36011 w 1138461"/>
                <a:gd name="connsiteY7" fmla="*/ 373371 h 791784"/>
                <a:gd name="connsiteX8" fmla="*/ 511933 w 1138461"/>
                <a:gd name="connsiteY8" fmla="*/ 20996 h 791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8461" h="791784">
                  <a:moveTo>
                    <a:pt x="550018" y="0"/>
                  </a:moveTo>
                  <a:lnTo>
                    <a:pt x="547765" y="3215"/>
                  </a:lnTo>
                  <a:cubicBezTo>
                    <a:pt x="365708" y="301551"/>
                    <a:pt x="981295" y="397228"/>
                    <a:pt x="1120528" y="224391"/>
                  </a:cubicBezTo>
                  <a:lnTo>
                    <a:pt x="1138461" y="188952"/>
                  </a:lnTo>
                  <a:lnTo>
                    <a:pt x="1136897" y="228109"/>
                  </a:lnTo>
                  <a:cubicBezTo>
                    <a:pt x="1132406" y="251029"/>
                    <a:pt x="1124248" y="272554"/>
                    <a:pt x="1112018" y="291722"/>
                  </a:cubicBezTo>
                  <a:cubicBezTo>
                    <a:pt x="986508" y="430943"/>
                    <a:pt x="470933" y="772619"/>
                    <a:pt x="263023" y="791784"/>
                  </a:cubicBezTo>
                  <a:cubicBezTo>
                    <a:pt x="83474" y="781392"/>
                    <a:pt x="-72944" y="560052"/>
                    <a:pt x="36011" y="373371"/>
                  </a:cubicBezTo>
                  <a:cubicBezTo>
                    <a:pt x="114614" y="284032"/>
                    <a:pt x="315998" y="135511"/>
                    <a:pt x="511933" y="20996"/>
                  </a:cubicBezTo>
                  <a:close/>
                </a:path>
              </a:pathLst>
            </a:custGeom>
            <a:solidFill>
              <a:srgbClr val="9424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:a16="http://schemas.microsoft.com/office/drawing/2014/main" id="{43671296-DF06-A489-698B-ADC83E05658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91294" y="14184256"/>
              <a:ext cx="468312" cy="9453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46062 w 246062"/>
                <a:gd name="connsiteY0" fmla="*/ 0 h 304006"/>
                <a:gd name="connsiteX1" fmla="*/ 0 w 246062"/>
                <a:gd name="connsiteY1" fmla="*/ 304006 h 30400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58762 w 258762"/>
                <a:gd name="connsiteY0" fmla="*/ 0 h 310356"/>
                <a:gd name="connsiteX1" fmla="*/ 0 w 2587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246062 w 246062"/>
                <a:gd name="connsiteY0" fmla="*/ 0 h 310356"/>
                <a:gd name="connsiteX1" fmla="*/ 0 w 246062"/>
                <a:gd name="connsiteY1" fmla="*/ 310356 h 310356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398462 w 398462"/>
                <a:gd name="connsiteY0" fmla="*/ 0 h 783431"/>
                <a:gd name="connsiteX1" fmla="*/ 0 w 398462"/>
                <a:gd name="connsiteY1" fmla="*/ 783431 h 78343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14337 w 414337"/>
                <a:gd name="connsiteY0" fmla="*/ 0 h 802481"/>
                <a:gd name="connsiteX1" fmla="*/ 0 w 414337"/>
                <a:gd name="connsiteY1" fmla="*/ 802481 h 802481"/>
                <a:gd name="connsiteX0" fmla="*/ 465137 w 465137"/>
                <a:gd name="connsiteY0" fmla="*/ 0 h 888206"/>
                <a:gd name="connsiteX1" fmla="*/ 0 w 465137"/>
                <a:gd name="connsiteY1" fmla="*/ 888206 h 888206"/>
                <a:gd name="connsiteX0" fmla="*/ 446087 w 446087"/>
                <a:gd name="connsiteY0" fmla="*/ 0 h 888206"/>
                <a:gd name="connsiteX1" fmla="*/ 0 w 446087"/>
                <a:gd name="connsiteY1" fmla="*/ 888206 h 888206"/>
                <a:gd name="connsiteX0" fmla="*/ 465137 w 465137"/>
                <a:gd name="connsiteY0" fmla="*/ 0 h 923131"/>
                <a:gd name="connsiteX1" fmla="*/ 0 w 465137"/>
                <a:gd name="connsiteY1" fmla="*/ 923131 h 923131"/>
                <a:gd name="connsiteX0" fmla="*/ 458787 w 458787"/>
                <a:gd name="connsiteY0" fmla="*/ 0 h 923131"/>
                <a:gd name="connsiteX1" fmla="*/ 0 w 458787"/>
                <a:gd name="connsiteY1" fmla="*/ 923131 h 923131"/>
                <a:gd name="connsiteX0" fmla="*/ 468312 w 468312"/>
                <a:gd name="connsiteY0" fmla="*/ 0 h 929481"/>
                <a:gd name="connsiteX1" fmla="*/ 0 w 468312"/>
                <a:gd name="connsiteY1" fmla="*/ 929481 h 929481"/>
                <a:gd name="connsiteX0" fmla="*/ 468312 w 468312"/>
                <a:gd name="connsiteY0" fmla="*/ 0 h 954881"/>
                <a:gd name="connsiteX1" fmla="*/ 0 w 468312"/>
                <a:gd name="connsiteY1" fmla="*/ 954881 h 954881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  <a:gd name="connsiteX0" fmla="*/ 468312 w 468312"/>
                <a:gd name="connsiteY0" fmla="*/ 0 h 945356"/>
                <a:gd name="connsiteX1" fmla="*/ 0 w 468312"/>
                <a:gd name="connsiteY1" fmla="*/ 945356 h 945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8312" h="945356">
                  <a:moveTo>
                    <a:pt x="468312" y="0"/>
                  </a:moveTo>
                  <a:cubicBezTo>
                    <a:pt x="211137" y="422274"/>
                    <a:pt x="92074" y="658019"/>
                    <a:pt x="0" y="945356"/>
                  </a:cubicBezTo>
                </a:path>
              </a:pathLst>
            </a:custGeom>
            <a:noFill/>
            <a:ln w="127000" cap="rnd">
              <a:solidFill>
                <a:srgbClr val="717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:a16="http://schemas.microsoft.com/office/drawing/2014/main" id="{941D167E-EC3D-D6C8-DE3A-19BC98F58A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62534" y="14519399"/>
              <a:ext cx="230187" cy="4627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0187" h="462756">
                  <a:moveTo>
                    <a:pt x="230187" y="0"/>
                  </a:moveTo>
                  <a:cubicBezTo>
                    <a:pt x="128587" y="165099"/>
                    <a:pt x="63499" y="305594"/>
                    <a:pt x="0" y="4627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:a16="http://schemas.microsoft.com/office/drawing/2014/main" id="{F5BAAD26-8E42-C100-B155-C4C3D2ACF09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1084758" y="14525749"/>
              <a:ext cx="204787" cy="611981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52575 w 1552575"/>
                <a:gd name="connsiteY0" fmla="*/ 0 h 523875"/>
                <a:gd name="connsiteX1" fmla="*/ 0 w 1552575"/>
                <a:gd name="connsiteY1" fmla="*/ 523875 h 52387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90538 w 490538"/>
                <a:gd name="connsiteY0" fmla="*/ 0 h 733425"/>
                <a:gd name="connsiteX1" fmla="*/ 0 w 490538"/>
                <a:gd name="connsiteY1" fmla="*/ 733425 h 7334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481013 w 481013"/>
                <a:gd name="connsiteY0" fmla="*/ 0 h 771525"/>
                <a:gd name="connsiteX1" fmla="*/ 0 w 481013"/>
                <a:gd name="connsiteY1" fmla="*/ 771525 h 771525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500063 w 500063"/>
                <a:gd name="connsiteY0" fmla="*/ 0 h 766763"/>
                <a:gd name="connsiteX1" fmla="*/ 0 w 500063"/>
                <a:gd name="connsiteY1" fmla="*/ 766763 h 76676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481013 w 481013"/>
                <a:gd name="connsiteY0" fmla="*/ 0 h 823913"/>
                <a:gd name="connsiteX1" fmla="*/ 0 w 481013"/>
                <a:gd name="connsiteY1" fmla="*/ 823913 h 823913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504825 w 504825"/>
                <a:gd name="connsiteY0" fmla="*/ 0 h 809625"/>
                <a:gd name="connsiteX1" fmla="*/ 0 w 5048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92125 w 492125"/>
                <a:gd name="connsiteY0" fmla="*/ 0 h 809625"/>
                <a:gd name="connsiteX1" fmla="*/ 0 w 492125"/>
                <a:gd name="connsiteY1" fmla="*/ 809625 h 8096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88950 w 488950"/>
                <a:gd name="connsiteY0" fmla="*/ 0 h 796925"/>
                <a:gd name="connsiteX1" fmla="*/ 0 w 488950"/>
                <a:gd name="connsiteY1" fmla="*/ 796925 h 796925"/>
                <a:gd name="connsiteX0" fmla="*/ 474662 w 474662"/>
                <a:gd name="connsiteY0" fmla="*/ 0 h 799306"/>
                <a:gd name="connsiteX1" fmla="*/ 0 w 474662"/>
                <a:gd name="connsiteY1" fmla="*/ 799306 h 7993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598487 w 598487"/>
                <a:gd name="connsiteY0" fmla="*/ 0 h 723106"/>
                <a:gd name="connsiteX1" fmla="*/ 0 w 598487"/>
                <a:gd name="connsiteY1" fmla="*/ 723106 h 723106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14362 w 614362"/>
                <a:gd name="connsiteY0" fmla="*/ 0 h 719931"/>
                <a:gd name="connsiteX1" fmla="*/ 0 w 614362"/>
                <a:gd name="connsiteY1" fmla="*/ 719931 h 719931"/>
                <a:gd name="connsiteX0" fmla="*/ 604837 w 604837"/>
                <a:gd name="connsiteY0" fmla="*/ 0 h 716756"/>
                <a:gd name="connsiteX1" fmla="*/ 0 w 604837"/>
                <a:gd name="connsiteY1" fmla="*/ 716756 h 716756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595312 w 595312"/>
                <a:gd name="connsiteY0" fmla="*/ 0 h 713581"/>
                <a:gd name="connsiteX1" fmla="*/ 0 w 595312"/>
                <a:gd name="connsiteY1" fmla="*/ 713581 h 713581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8137 w 338137"/>
                <a:gd name="connsiteY0" fmla="*/ 0 h 443706"/>
                <a:gd name="connsiteX1" fmla="*/ 0 w 338137"/>
                <a:gd name="connsiteY1" fmla="*/ 443706 h 443706"/>
                <a:gd name="connsiteX0" fmla="*/ 331787 w 331787"/>
                <a:gd name="connsiteY0" fmla="*/ 0 h 453231"/>
                <a:gd name="connsiteX1" fmla="*/ 0 w 331787"/>
                <a:gd name="connsiteY1" fmla="*/ 453231 h 45323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5437 w 325437"/>
                <a:gd name="connsiteY0" fmla="*/ 0 h 446881"/>
                <a:gd name="connsiteX1" fmla="*/ 0 w 325437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328612 w 328612"/>
                <a:gd name="connsiteY0" fmla="*/ 0 h 446881"/>
                <a:gd name="connsiteX1" fmla="*/ 0 w 328612"/>
                <a:gd name="connsiteY1" fmla="*/ 446881 h 446881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20662 w 220662"/>
                <a:gd name="connsiteY0" fmla="*/ 0 h 437356"/>
                <a:gd name="connsiteX1" fmla="*/ 0 w 220662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11137 w 211137"/>
                <a:gd name="connsiteY0" fmla="*/ 0 h 437356"/>
                <a:gd name="connsiteX1" fmla="*/ 0 w 211137"/>
                <a:gd name="connsiteY1" fmla="*/ 437356 h 4373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230187 w 230187"/>
                <a:gd name="connsiteY0" fmla="*/ 0 h 462756"/>
                <a:gd name="connsiteX1" fmla="*/ 0 w 230187"/>
                <a:gd name="connsiteY1" fmla="*/ 462756 h 462756"/>
                <a:gd name="connsiteX0" fmla="*/ 173037 w 173037"/>
                <a:gd name="connsiteY0" fmla="*/ 0 h 605631"/>
                <a:gd name="connsiteX1" fmla="*/ 0 w 173037"/>
                <a:gd name="connsiteY1" fmla="*/ 605631 h 605631"/>
                <a:gd name="connsiteX0" fmla="*/ 188912 w 188912"/>
                <a:gd name="connsiteY0" fmla="*/ 0 h 605631"/>
                <a:gd name="connsiteX1" fmla="*/ 0 w 188912"/>
                <a:gd name="connsiteY1" fmla="*/ 605631 h 605631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198437 w 198437"/>
                <a:gd name="connsiteY0" fmla="*/ 0 h 596106"/>
                <a:gd name="connsiteX1" fmla="*/ 0 w 198437"/>
                <a:gd name="connsiteY1" fmla="*/ 596106 h 596106"/>
                <a:gd name="connsiteX0" fmla="*/ 204787 w 204787"/>
                <a:gd name="connsiteY0" fmla="*/ 0 h 611981"/>
                <a:gd name="connsiteX1" fmla="*/ 0 w 204787"/>
                <a:gd name="connsiteY1" fmla="*/ 611981 h 61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4787" h="611981">
                  <a:moveTo>
                    <a:pt x="204787" y="0"/>
                  </a:moveTo>
                  <a:cubicBezTo>
                    <a:pt x="128587" y="180974"/>
                    <a:pt x="47624" y="454819"/>
                    <a:pt x="0" y="611981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1" name="Freeform: Shape 2860">
              <a:extLst>
                <a:ext uri="{FF2B5EF4-FFF2-40B4-BE49-F238E27FC236}">
                  <a16:creationId xmlns:a16="http://schemas.microsoft.com/office/drawing/2014/main" id="{B6A4275E-E3B2-4625-FEB7-2E7B88AB3A6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53269" y="15025328"/>
              <a:ext cx="1552575" cy="4635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52575 w 1552575"/>
                <a:gd name="connsiteY0" fmla="*/ 0 h 463550"/>
                <a:gd name="connsiteX1" fmla="*/ 0 w 1552575"/>
                <a:gd name="connsiteY1" fmla="*/ 463550 h 46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52575" h="463550">
                  <a:moveTo>
                    <a:pt x="1552575" y="0"/>
                  </a:moveTo>
                  <a:cubicBezTo>
                    <a:pt x="1190625" y="542925"/>
                    <a:pt x="409575" y="82550"/>
                    <a:pt x="0" y="4635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4" name="Freeform: Shape 2863">
              <a:extLst>
                <a:ext uri="{FF2B5EF4-FFF2-40B4-BE49-F238E27FC236}">
                  <a16:creationId xmlns:a16="http://schemas.microsoft.com/office/drawing/2014/main" id="{100B16A0-9EAF-12F8-6787-D4803A72E31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548506" y="14963108"/>
              <a:ext cx="1545431" cy="523875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514475 w 1514475"/>
                <a:gd name="connsiteY0" fmla="*/ 0 h 523875"/>
                <a:gd name="connsiteX1" fmla="*/ 0 w 1514475"/>
                <a:gd name="connsiteY1" fmla="*/ 523875 h 523875"/>
                <a:gd name="connsiteX0" fmla="*/ 1533525 w 1533525"/>
                <a:gd name="connsiteY0" fmla="*/ 0 h 523875"/>
                <a:gd name="connsiteX1" fmla="*/ 0 w 1533525"/>
                <a:gd name="connsiteY1" fmla="*/ 523875 h 523875"/>
                <a:gd name="connsiteX0" fmla="*/ 1545431 w 1545431"/>
                <a:gd name="connsiteY0" fmla="*/ 0 h 523875"/>
                <a:gd name="connsiteX1" fmla="*/ 0 w 1545431"/>
                <a:gd name="connsiteY1" fmla="*/ 5238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5431" h="523875">
                  <a:moveTo>
                    <a:pt x="1545431" y="0"/>
                  </a:moveTo>
                  <a:cubicBezTo>
                    <a:pt x="1183481" y="542925"/>
                    <a:pt x="409575" y="142875"/>
                    <a:pt x="0" y="523875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2" name="Freeform: Shape 2861">
              <a:extLst>
                <a:ext uri="{FF2B5EF4-FFF2-40B4-BE49-F238E27FC236}">
                  <a16:creationId xmlns:a16="http://schemas.microsoft.com/office/drawing/2014/main" id="{9C987096-B006-A6F0-0095-4402559281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642929" y="14985963"/>
              <a:ext cx="476250" cy="1657350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50" h="1657350">
                  <a:moveTo>
                    <a:pt x="476250" y="0"/>
                  </a:moveTo>
                  <a:cubicBezTo>
                    <a:pt x="228600" y="609600"/>
                    <a:pt x="600075" y="1114425"/>
                    <a:pt x="0" y="1657350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6" name="Freeform: Shape 2865">
              <a:extLst>
                <a:ext uri="{FF2B5EF4-FFF2-40B4-BE49-F238E27FC236}">
                  <a16:creationId xmlns:a16="http://schemas.microsoft.com/office/drawing/2014/main" id="{143D261B-1FBD-433F-ADE7-1F1904B0A57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21439103">
              <a:off x="10606741" y="15008501"/>
              <a:ext cx="519166" cy="1623556"/>
            </a:xfrm>
            <a:custGeom>
              <a:avLst/>
              <a:gdLst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285875 w 1285875"/>
                <a:gd name="connsiteY0" fmla="*/ 0 h 457200"/>
                <a:gd name="connsiteX1" fmla="*/ 0 w 1285875"/>
                <a:gd name="connsiteY1" fmla="*/ 457200 h 457200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66850 w 1466850"/>
                <a:gd name="connsiteY0" fmla="*/ 0 h 371475"/>
                <a:gd name="connsiteX1" fmla="*/ 0 w 1466850"/>
                <a:gd name="connsiteY1" fmla="*/ 371475 h 371475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1476375 w 1476375"/>
                <a:gd name="connsiteY0" fmla="*/ 0 h 419100"/>
                <a:gd name="connsiteX1" fmla="*/ 0 w 1476375"/>
                <a:gd name="connsiteY1" fmla="*/ 419100 h 419100"/>
                <a:gd name="connsiteX0" fmla="*/ 809625 w 809625"/>
                <a:gd name="connsiteY0" fmla="*/ 0 h 971550"/>
                <a:gd name="connsiteX1" fmla="*/ 0 w 809625"/>
                <a:gd name="connsiteY1" fmla="*/ 971550 h 971550"/>
                <a:gd name="connsiteX0" fmla="*/ 64611 w 669483"/>
                <a:gd name="connsiteY0" fmla="*/ 0 h 857250"/>
                <a:gd name="connsiteX1" fmla="*/ 588486 w 669483"/>
                <a:gd name="connsiteY1" fmla="*/ 857250 h 857250"/>
                <a:gd name="connsiteX0" fmla="*/ 68760 w 645698"/>
                <a:gd name="connsiteY0" fmla="*/ 0 h 857250"/>
                <a:gd name="connsiteX1" fmla="*/ 592635 w 645698"/>
                <a:gd name="connsiteY1" fmla="*/ 857250 h 85725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38150 w 438150"/>
                <a:gd name="connsiteY0" fmla="*/ 0 h 1447800"/>
                <a:gd name="connsiteX1" fmla="*/ 0 w 438150"/>
                <a:gd name="connsiteY1" fmla="*/ 1447800 h 1447800"/>
                <a:gd name="connsiteX0" fmla="*/ 419100 w 419100"/>
                <a:gd name="connsiteY0" fmla="*/ 0 h 1485900"/>
                <a:gd name="connsiteX1" fmla="*/ 0 w 419100"/>
                <a:gd name="connsiteY1" fmla="*/ 1485900 h 148590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476250 w 476250"/>
                <a:gd name="connsiteY0" fmla="*/ 0 h 1657350"/>
                <a:gd name="connsiteX1" fmla="*/ 0 w 476250"/>
                <a:gd name="connsiteY1" fmla="*/ 1657350 h 1657350"/>
                <a:gd name="connsiteX0" fmla="*/ 508560 w 508560"/>
                <a:gd name="connsiteY0" fmla="*/ 0 h 1668551"/>
                <a:gd name="connsiteX1" fmla="*/ 0 w 508560"/>
                <a:gd name="connsiteY1" fmla="*/ 1668551 h 1668551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  <a:gd name="connsiteX0" fmla="*/ 519166 w 519166"/>
                <a:gd name="connsiteY0" fmla="*/ 0 h 1623556"/>
                <a:gd name="connsiteX1" fmla="*/ 0 w 519166"/>
                <a:gd name="connsiteY1" fmla="*/ 1623556 h 162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9166" h="1623556">
                  <a:moveTo>
                    <a:pt x="519166" y="0"/>
                  </a:moveTo>
                  <a:cubicBezTo>
                    <a:pt x="198073" y="548947"/>
                    <a:pt x="600075" y="1080631"/>
                    <a:pt x="0" y="1623556"/>
                  </a:cubicBezTo>
                </a:path>
              </a:pathLst>
            </a:custGeom>
            <a:noFill/>
            <a:ln w="127000" cap="rnd">
              <a:solidFill>
                <a:srgbClr val="8C50A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63" name="Group 3762">
            <a:extLst>
              <a:ext uri="{FF2B5EF4-FFF2-40B4-BE49-F238E27FC236}">
                <a16:creationId xmlns:a16="http://schemas.microsoft.com/office/drawing/2014/main" id="{7F0943A6-DA1B-C7D4-70C7-DFF613A7C3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30835" y="6305925"/>
            <a:ext cx="2074748" cy="2074748"/>
            <a:chOff x="6575759" y="6364887"/>
            <a:chExt cx="2074748" cy="2074748"/>
          </a:xfrm>
        </p:grpSpPr>
        <p:sp>
          <p:nvSpPr>
            <p:cNvPr id="3757" name="Oval 3756">
              <a:extLst>
                <a:ext uri="{FF2B5EF4-FFF2-40B4-BE49-F238E27FC236}">
                  <a16:creationId xmlns:a16="http://schemas.microsoft.com/office/drawing/2014/main" id="{8576AAC4-7C89-5DBF-8B3F-0F48A13263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75759" y="6364887"/>
              <a:ext cx="2074748" cy="2074748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762" name="Picture 3761" descr="A cartoon of a flower&#10;&#10;AI-generated content may be incorrect.">
              <a:extLst>
                <a:ext uri="{FF2B5EF4-FFF2-40B4-BE49-F238E27FC236}">
                  <a16:creationId xmlns:a16="http://schemas.microsoft.com/office/drawing/2014/main" id="{F6213D14-29A3-2E56-5F90-82B1018A5F3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5" b="5844"/>
            <a:stretch>
              <a:fillRect/>
            </a:stretch>
          </p:blipFill>
          <p:spPr>
            <a:xfrm>
              <a:off x="6850444" y="6364887"/>
              <a:ext cx="1670874" cy="2074748"/>
            </a:xfrm>
            <a:custGeom>
              <a:avLst/>
              <a:gdLst>
                <a:gd name="connsiteX0" fmla="*/ 762689 w 1670874"/>
                <a:gd name="connsiteY0" fmla="*/ 0 h 2074748"/>
                <a:gd name="connsiteX1" fmla="*/ 1622896 w 1670874"/>
                <a:gd name="connsiteY1" fmla="*/ 457369 h 2074748"/>
                <a:gd name="connsiteX2" fmla="*/ 1670874 w 1670874"/>
                <a:gd name="connsiteY2" fmla="*/ 536343 h 2074748"/>
                <a:gd name="connsiteX3" fmla="*/ 1670874 w 1670874"/>
                <a:gd name="connsiteY3" fmla="*/ 1538406 h 2074748"/>
                <a:gd name="connsiteX4" fmla="*/ 1622896 w 1670874"/>
                <a:gd name="connsiteY4" fmla="*/ 1617380 h 2074748"/>
                <a:gd name="connsiteX5" fmla="*/ 762689 w 1670874"/>
                <a:gd name="connsiteY5" fmla="*/ 2074748 h 2074748"/>
                <a:gd name="connsiteX6" fmla="*/ 29155 w 1670874"/>
                <a:gd name="connsiteY6" fmla="*/ 1770909 h 2074748"/>
                <a:gd name="connsiteX7" fmla="*/ 0 w 1670874"/>
                <a:gd name="connsiteY7" fmla="*/ 1738830 h 2074748"/>
                <a:gd name="connsiteX8" fmla="*/ 0 w 1670874"/>
                <a:gd name="connsiteY8" fmla="*/ 335918 h 2074748"/>
                <a:gd name="connsiteX9" fmla="*/ 29155 w 1670874"/>
                <a:gd name="connsiteY9" fmla="*/ 303840 h 2074748"/>
                <a:gd name="connsiteX10" fmla="*/ 762689 w 1670874"/>
                <a:gd name="connsiteY10" fmla="*/ 0 h 207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0874" h="2074748">
                  <a:moveTo>
                    <a:pt x="762689" y="0"/>
                  </a:moveTo>
                  <a:cubicBezTo>
                    <a:pt x="1120768" y="0"/>
                    <a:pt x="1436473" y="181425"/>
                    <a:pt x="1622896" y="457369"/>
                  </a:cubicBezTo>
                  <a:lnTo>
                    <a:pt x="1670874" y="536343"/>
                  </a:lnTo>
                  <a:lnTo>
                    <a:pt x="1670874" y="1538406"/>
                  </a:lnTo>
                  <a:lnTo>
                    <a:pt x="1622896" y="1617380"/>
                  </a:lnTo>
                  <a:cubicBezTo>
                    <a:pt x="1436473" y="1893323"/>
                    <a:pt x="1120768" y="2074748"/>
                    <a:pt x="762689" y="2074748"/>
                  </a:cubicBezTo>
                  <a:cubicBezTo>
                    <a:pt x="476226" y="2074748"/>
                    <a:pt x="216883" y="1958636"/>
                    <a:pt x="29155" y="1770909"/>
                  </a:cubicBezTo>
                  <a:lnTo>
                    <a:pt x="0" y="1738830"/>
                  </a:lnTo>
                  <a:lnTo>
                    <a:pt x="0" y="335918"/>
                  </a:lnTo>
                  <a:lnTo>
                    <a:pt x="29155" y="303840"/>
                  </a:lnTo>
                  <a:cubicBezTo>
                    <a:pt x="216883" y="116112"/>
                    <a:pt x="476226" y="0"/>
                    <a:pt x="762689" y="0"/>
                  </a:cubicBezTo>
                  <a:close/>
                </a:path>
              </a:pathLst>
            </a:custGeom>
          </p:spPr>
        </p:pic>
      </p:grpSp>
      <p:sp>
        <p:nvSpPr>
          <p:cNvPr id="3979" name="Oval 3978">
            <a:extLst>
              <a:ext uri="{FF2B5EF4-FFF2-40B4-BE49-F238E27FC236}">
                <a16:creationId xmlns:a16="http://schemas.microsoft.com/office/drawing/2014/main" id="{F99A32DF-A41F-121A-C449-F4E859A11F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97526" y="10405212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980" name="Group 3979">
            <a:extLst>
              <a:ext uri="{FF2B5EF4-FFF2-40B4-BE49-F238E27FC236}">
                <a16:creationId xmlns:a16="http://schemas.microsoft.com/office/drawing/2014/main" id="{BF8982E7-8179-A5D6-4307-B4AE667F001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22714" y="10359697"/>
            <a:ext cx="444408" cy="444408"/>
            <a:chOff x="1710814" y="4129550"/>
            <a:chExt cx="444408" cy="444408"/>
          </a:xfrm>
        </p:grpSpPr>
        <p:sp>
          <p:nvSpPr>
            <p:cNvPr id="3981" name="Oval 3980">
              <a:extLst>
                <a:ext uri="{FF2B5EF4-FFF2-40B4-BE49-F238E27FC236}">
                  <a16:creationId xmlns:a16="http://schemas.microsoft.com/office/drawing/2014/main" id="{9A767B99-62F8-7FCA-8BD3-83E39A85C1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2" name="TextBox 3981">
              <a:extLst>
                <a:ext uri="{FF2B5EF4-FFF2-40B4-BE49-F238E27FC236}">
                  <a16:creationId xmlns:a16="http://schemas.microsoft.com/office/drawing/2014/main" id="{624369AB-E949-B6F0-3F71-9619AE36AF8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  <p:sp>
        <p:nvSpPr>
          <p:cNvPr id="3977" name="Oval 3976">
            <a:extLst>
              <a:ext uri="{FF2B5EF4-FFF2-40B4-BE49-F238E27FC236}">
                <a16:creationId xmlns:a16="http://schemas.microsoft.com/office/drawing/2014/main" id="{112EF6F4-8AC6-EC75-C009-721CB8D6AF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384648" y="8266919"/>
            <a:ext cx="1648800" cy="1648800"/>
          </a:xfrm>
          <a:prstGeom prst="ellipse">
            <a:avLst/>
          </a:prstGeom>
          <a:solidFill>
            <a:srgbClr val="1D0916"/>
          </a:solidFill>
          <a:ln w="7620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68" name="Oval 3867">
            <a:extLst>
              <a:ext uri="{FF2B5EF4-FFF2-40B4-BE49-F238E27FC236}">
                <a16:creationId xmlns:a16="http://schemas.microsoft.com/office/drawing/2014/main" id="{C3158A2E-59F7-95E1-A380-3084705587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996681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70" name="Straight Connector 3869">
            <a:extLst>
              <a:ext uri="{FF2B5EF4-FFF2-40B4-BE49-F238E27FC236}">
                <a16:creationId xmlns:a16="http://schemas.microsoft.com/office/drawing/2014/main" id="{216036C2-4383-A3C8-9D8C-32420D238AC1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6" y="12529710"/>
            <a:ext cx="0" cy="742950"/>
          </a:xfrm>
          <a:prstGeom prst="line">
            <a:avLst/>
          </a:prstGeom>
          <a:ln w="1905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5" name="Straight Connector 3874">
            <a:extLst>
              <a:ext uri="{FF2B5EF4-FFF2-40B4-BE49-F238E27FC236}">
                <a16:creationId xmlns:a16="http://schemas.microsoft.com/office/drawing/2014/main" id="{CCC54A79-E845-B3CE-997E-E1F19E5489E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3701484"/>
            <a:ext cx="0" cy="446374"/>
          </a:xfrm>
          <a:prstGeom prst="line">
            <a:avLst/>
          </a:prstGeom>
          <a:ln w="190500" cap="rnd">
            <a:solidFill>
              <a:srgbClr val="528B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7" name="Straight Connector 3876">
            <a:extLst>
              <a:ext uri="{FF2B5EF4-FFF2-40B4-BE49-F238E27FC236}">
                <a16:creationId xmlns:a16="http://schemas.microsoft.com/office/drawing/2014/main" id="{AB77A7F3-2CC7-DDC2-77E9-81E0F7D28F8F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4626083"/>
            <a:ext cx="0" cy="112325"/>
          </a:xfrm>
          <a:prstGeom prst="line">
            <a:avLst/>
          </a:prstGeom>
          <a:ln w="190500" cap="rnd">
            <a:solidFill>
              <a:srgbClr val="7173D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8" name="Straight Connector 3877">
            <a:extLst>
              <a:ext uri="{FF2B5EF4-FFF2-40B4-BE49-F238E27FC236}">
                <a16:creationId xmlns:a16="http://schemas.microsoft.com/office/drawing/2014/main" id="{D7501E1A-F4CA-CF7F-E60D-EA2D86FDF76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15229333"/>
            <a:ext cx="0" cy="125025"/>
          </a:xfrm>
          <a:prstGeom prst="line">
            <a:avLst/>
          </a:prstGeom>
          <a:ln w="190500" cap="rnd">
            <a:solidFill>
              <a:srgbClr val="8C50A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83" name="Oval 3882">
            <a:extLst>
              <a:ext uri="{FF2B5EF4-FFF2-40B4-BE49-F238E27FC236}">
                <a16:creationId xmlns:a16="http://schemas.microsoft.com/office/drawing/2014/main" id="{43328F2E-8B09-57FC-C11B-329EB80FCA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7533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84" name="Oval 3883">
            <a:extLst>
              <a:ext uri="{FF2B5EF4-FFF2-40B4-BE49-F238E27FC236}">
                <a16:creationId xmlns:a16="http://schemas.microsoft.com/office/drawing/2014/main" id="{C96FEAB9-C149-0374-631C-C4361C0B64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394347" y="537860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889" name="Straight Connector 3888">
            <a:extLst>
              <a:ext uri="{FF2B5EF4-FFF2-40B4-BE49-F238E27FC236}">
                <a16:creationId xmlns:a16="http://schemas.microsoft.com/office/drawing/2014/main" id="{36961B1A-E858-9EFE-04A2-35D955C0A65B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7988197" y="6711246"/>
            <a:ext cx="595859" cy="961888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2" name="Straight Connector 3891">
            <a:extLst>
              <a:ext uri="{FF2B5EF4-FFF2-40B4-BE49-F238E27FC236}">
                <a16:creationId xmlns:a16="http://schemas.microsoft.com/office/drawing/2014/main" id="{03905F47-64F8-CF57-94A6-F81997922E9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29209227" y="6877368"/>
            <a:ext cx="0" cy="933132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6" name="Straight Connector 3895">
            <a:extLst>
              <a:ext uri="{FF2B5EF4-FFF2-40B4-BE49-F238E27FC236}">
                <a16:creationId xmlns:a16="http://schemas.microsoft.com/office/drawing/2014/main" id="{4DE59289-EE24-9C45-F835-FA784B8E5CB7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98488" y="6711246"/>
            <a:ext cx="595859" cy="932640"/>
          </a:xfrm>
          <a:prstGeom prst="line">
            <a:avLst/>
          </a:prstGeom>
          <a:ln w="127000" cap="rnd">
            <a:solidFill>
              <a:srgbClr val="5BC38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32" name="Group 3931">
            <a:extLst>
              <a:ext uri="{FF2B5EF4-FFF2-40B4-BE49-F238E27FC236}">
                <a16:creationId xmlns:a16="http://schemas.microsoft.com/office/drawing/2014/main" id="{D9948621-04E7-218C-D70F-BDD8A69615A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015805" y="8752882"/>
            <a:ext cx="361444" cy="678627"/>
            <a:chOff x="29028505" y="8943406"/>
            <a:chExt cx="361444" cy="678627"/>
          </a:xfrm>
        </p:grpSpPr>
        <p:cxnSp>
          <p:nvCxnSpPr>
            <p:cNvPr id="3919" name="Straight Connector 3918">
              <a:extLst>
                <a:ext uri="{FF2B5EF4-FFF2-40B4-BE49-F238E27FC236}">
                  <a16:creationId xmlns:a16="http://schemas.microsoft.com/office/drawing/2014/main" id="{90FAC70F-1D95-7E4D-E3EA-C49714473648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8943406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1" name="Straight Connector 3920">
              <a:extLst>
                <a:ext uri="{FF2B5EF4-FFF2-40B4-BE49-F238E27FC236}">
                  <a16:creationId xmlns:a16="http://schemas.microsoft.com/office/drawing/2014/main" id="{AB5756A0-C671-3F87-1F91-D37D4E8FAE9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 flipV="1">
              <a:off x="29028505" y="8943406"/>
              <a:ext cx="224284" cy="303085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3" name="Straight Connector 3922">
              <a:extLst>
                <a:ext uri="{FF2B5EF4-FFF2-40B4-BE49-F238E27FC236}">
                  <a16:creationId xmlns:a16="http://schemas.microsoft.com/office/drawing/2014/main" id="{2AF745B8-996C-C0D4-9A7A-3D733063554B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29028505" y="9246491"/>
              <a:ext cx="224284" cy="375542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7" name="Straight Connector 3926">
              <a:extLst>
                <a:ext uri="{FF2B5EF4-FFF2-40B4-BE49-F238E27FC236}">
                  <a16:creationId xmlns:a16="http://schemas.microsoft.com/office/drawing/2014/main" id="{0174204E-B03B-AC9D-A48B-48FC522CB4E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9028505" y="9622033"/>
              <a:ext cx="361444" cy="0"/>
            </a:xfrm>
            <a:prstGeom prst="line">
              <a:avLst/>
            </a:prstGeom>
            <a:ln w="95250" cap="rnd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34" name="Freeform: Shape 3933">
            <a:extLst>
              <a:ext uri="{FF2B5EF4-FFF2-40B4-BE49-F238E27FC236}">
                <a16:creationId xmlns:a16="http://schemas.microsoft.com/office/drawing/2014/main" id="{05BEE9AC-0EF2-7ED4-1695-768B9D97C8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9017774" y="10900741"/>
            <a:ext cx="382905" cy="675005"/>
          </a:xfrm>
          <a:custGeom>
            <a:avLst/>
            <a:gdLst>
              <a:gd name="connsiteX0" fmla="*/ 0 w 882444"/>
              <a:gd name="connsiteY0" fmla="*/ 802459 h 802459"/>
              <a:gd name="connsiteX1" fmla="*/ 711200 w 882444"/>
              <a:gd name="connsiteY1" fmla="*/ 40459 h 802459"/>
              <a:gd name="connsiteX2" fmla="*/ 879475 w 882444"/>
              <a:gd name="connsiteY2" fmla="*/ 103959 h 802459"/>
              <a:gd name="connsiteX3" fmla="*/ 815975 w 882444"/>
              <a:gd name="connsiteY3" fmla="*/ 94434 h 802459"/>
              <a:gd name="connsiteX4" fmla="*/ 781050 w 882444"/>
              <a:gd name="connsiteY4" fmla="*/ 148409 h 802459"/>
              <a:gd name="connsiteX0" fmla="*/ 0 w 880514"/>
              <a:gd name="connsiteY0" fmla="*/ 803779 h 803779"/>
              <a:gd name="connsiteX1" fmla="*/ 711200 w 880514"/>
              <a:gd name="connsiteY1" fmla="*/ 41779 h 803779"/>
              <a:gd name="connsiteX2" fmla="*/ 879475 w 880514"/>
              <a:gd name="connsiteY2" fmla="*/ 105279 h 803779"/>
              <a:gd name="connsiteX3" fmla="*/ 781050 w 880514"/>
              <a:gd name="connsiteY3" fmla="*/ 149729 h 803779"/>
              <a:gd name="connsiteX0" fmla="*/ 0 w 789503"/>
              <a:gd name="connsiteY0" fmla="*/ 794952 h 794952"/>
              <a:gd name="connsiteX1" fmla="*/ 711200 w 789503"/>
              <a:gd name="connsiteY1" fmla="*/ 32952 h 794952"/>
              <a:gd name="connsiteX2" fmla="*/ 781050 w 789503"/>
              <a:gd name="connsiteY2" fmla="*/ 140902 h 794952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377826 w 711200"/>
              <a:gd name="connsiteY1" fmla="*/ 50799 h 762000"/>
              <a:gd name="connsiteX2" fmla="*/ 711200 w 711200"/>
              <a:gd name="connsiteY2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711200"/>
              <a:gd name="connsiteY0" fmla="*/ 762000 h 762000"/>
              <a:gd name="connsiteX1" fmla="*/ 711200 w 711200"/>
              <a:gd name="connsiteY1" fmla="*/ 0 h 762000"/>
              <a:gd name="connsiteX0" fmla="*/ 0 w 438150"/>
              <a:gd name="connsiteY0" fmla="*/ 485775 h 485775"/>
              <a:gd name="connsiteX1" fmla="*/ 438150 w 438150"/>
              <a:gd name="connsiteY1" fmla="*/ 0 h 485775"/>
              <a:gd name="connsiteX0" fmla="*/ 2660131 w 2705655"/>
              <a:gd name="connsiteY0" fmla="*/ 1066800 h 1066800"/>
              <a:gd name="connsiteX1" fmla="*/ 31231 w 2705655"/>
              <a:gd name="connsiteY1" fmla="*/ 0 h 1066800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75"/>
              <a:gd name="connsiteX1" fmla="*/ 222250 w 222250"/>
              <a:gd name="connsiteY1" fmla="*/ 0 h 307975"/>
              <a:gd name="connsiteX0" fmla="*/ 0 w 222250"/>
              <a:gd name="connsiteY0" fmla="*/ 307975 h 307999"/>
              <a:gd name="connsiteX1" fmla="*/ 222250 w 222250"/>
              <a:gd name="connsiteY1" fmla="*/ 0 h 307999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7975 h 308123"/>
              <a:gd name="connsiteX1" fmla="*/ 222250 w 222250"/>
              <a:gd name="connsiteY1" fmla="*/ 0 h 308123"/>
              <a:gd name="connsiteX0" fmla="*/ 0 w 222250"/>
              <a:gd name="connsiteY0" fmla="*/ 308148 h 308291"/>
              <a:gd name="connsiteX1" fmla="*/ 222250 w 222250"/>
              <a:gd name="connsiteY1" fmla="*/ 173 h 308291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22250"/>
              <a:gd name="connsiteY0" fmla="*/ 308156 h 308156"/>
              <a:gd name="connsiteX1" fmla="*/ 222250 w 222250"/>
              <a:gd name="connsiteY1" fmla="*/ 181 h 308156"/>
              <a:gd name="connsiteX0" fmla="*/ 0 w 209550"/>
              <a:gd name="connsiteY0" fmla="*/ 285945 h 285945"/>
              <a:gd name="connsiteX1" fmla="*/ 209550 w 209550"/>
              <a:gd name="connsiteY1" fmla="*/ 195 h 285945"/>
              <a:gd name="connsiteX0" fmla="*/ 0 w 196850"/>
              <a:gd name="connsiteY0" fmla="*/ 263737 h 263737"/>
              <a:gd name="connsiteX1" fmla="*/ 196850 w 196850"/>
              <a:gd name="connsiteY1" fmla="*/ 212 h 263737"/>
              <a:gd name="connsiteX0" fmla="*/ 0 w 180975"/>
              <a:gd name="connsiteY0" fmla="*/ 263737 h 263737"/>
              <a:gd name="connsiteX1" fmla="*/ 180975 w 180975"/>
              <a:gd name="connsiteY1" fmla="*/ 212 h 263737"/>
              <a:gd name="connsiteX0" fmla="*/ 0 w 200025"/>
              <a:gd name="connsiteY0" fmla="*/ 263737 h 263737"/>
              <a:gd name="connsiteX1" fmla="*/ 200025 w 200025"/>
              <a:gd name="connsiteY1" fmla="*/ 212 h 263737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00025"/>
              <a:gd name="connsiteY0" fmla="*/ 263525 h 263525"/>
              <a:gd name="connsiteX1" fmla="*/ 200025 w 200025"/>
              <a:gd name="connsiteY1" fmla="*/ 0 h 263525"/>
              <a:gd name="connsiteX0" fmla="*/ 0 w 299085"/>
              <a:gd name="connsiteY0" fmla="*/ 606425 h 606425"/>
              <a:gd name="connsiteX1" fmla="*/ 299085 w 299085"/>
              <a:gd name="connsiteY1" fmla="*/ 0 h 606425"/>
              <a:gd name="connsiteX0" fmla="*/ 0 w 382905"/>
              <a:gd name="connsiteY0" fmla="*/ 675005 h 675005"/>
              <a:gd name="connsiteX1" fmla="*/ 382905 w 382905"/>
              <a:gd name="connsiteY1" fmla="*/ 0 h 675005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521 h 675521"/>
              <a:gd name="connsiteX1" fmla="*/ 382905 w 382905"/>
              <a:gd name="connsiteY1" fmla="*/ 516 h 675521"/>
              <a:gd name="connsiteX0" fmla="*/ 0 w 382905"/>
              <a:gd name="connsiteY0" fmla="*/ 675005 h 675005"/>
              <a:gd name="connsiteX1" fmla="*/ 382905 w 382905"/>
              <a:gd name="connsiteY1" fmla="*/ 0 h 67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2905" h="675005">
                <a:moveTo>
                  <a:pt x="0" y="675005"/>
                </a:moveTo>
                <a:cubicBezTo>
                  <a:pt x="303902" y="670242"/>
                  <a:pt x="67733" y="8414"/>
                  <a:pt x="382905" y="0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938" name="Straight Connector 3937">
            <a:extLst>
              <a:ext uri="{FF2B5EF4-FFF2-40B4-BE49-F238E27FC236}">
                <a16:creationId xmlns:a16="http://schemas.microsoft.com/office/drawing/2014/main" id="{60DA852B-E31D-AA63-3C0D-4041BB372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30358211" y="9125694"/>
            <a:ext cx="437036" cy="0"/>
          </a:xfrm>
          <a:prstGeom prst="line">
            <a:avLst/>
          </a:prstGeom>
          <a:ln w="127000" cap="rnd">
            <a:solidFill>
              <a:srgbClr val="B723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39" name="Oval 3938">
            <a:extLst>
              <a:ext uri="{FF2B5EF4-FFF2-40B4-BE49-F238E27FC236}">
                <a16:creationId xmlns:a16="http://schemas.microsoft.com/office/drawing/2014/main" id="{9DC7E07D-21A8-E07C-F0D7-E91143A021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118252" y="8609855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1" name="TextBox 3940">
                <a:extLst>
                  <a:ext uri="{FF2B5EF4-FFF2-40B4-BE49-F238E27FC236}">
                    <a16:creationId xmlns:a16="http://schemas.microsoft.com/office/drawing/2014/main" id="{2037ABE7-2596-F1E7-BC14-0301E14AF28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2627" y="8740951"/>
                <a:ext cx="757230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44" name="Oval 3943">
            <a:extLst>
              <a:ext uri="{FF2B5EF4-FFF2-40B4-BE49-F238E27FC236}">
                <a16:creationId xmlns:a16="http://schemas.microsoft.com/office/drawing/2014/main" id="{AABC5598-8F8D-C8AC-678E-5DE2C6872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693386" y="15689732"/>
            <a:ext cx="1031680" cy="1031678"/>
          </a:xfrm>
          <a:prstGeom prst="ellipse">
            <a:avLst/>
          </a:prstGeom>
          <a:solidFill>
            <a:srgbClr val="21091F"/>
          </a:solidFill>
          <a:ln w="63500">
            <a:solidFill>
              <a:srgbClr val="852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6" name="TextBox 3945">
                <a:extLst>
                  <a:ext uri="{FF2B5EF4-FFF2-40B4-BE49-F238E27FC236}">
                    <a16:creationId xmlns:a16="http://schemas.microsoft.com/office/drawing/2014/main" id="{0BB5C0CC-2928-07BE-B347-985E07EB318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99" y="15761617"/>
                <a:ext cx="757230" cy="7694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7" name="TextBox 3946">
                <a:extLst>
                  <a:ext uri="{FF2B5EF4-FFF2-40B4-BE49-F238E27FC236}">
                    <a16:creationId xmlns:a16="http://schemas.microsoft.com/office/drawing/2014/main" id="{2417D1CF-D395-E890-CE10-C0028ED80B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002" y="5458880"/>
                <a:ext cx="757230" cy="76944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8" name="TextBox 3947">
                <a:extLst>
                  <a:ext uri="{FF2B5EF4-FFF2-40B4-BE49-F238E27FC236}">
                    <a16:creationId xmlns:a16="http://schemas.microsoft.com/office/drawing/2014/main" id="{C3D51EC4-0BC5-0241-8848-157A34BBD1A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537" y="5450470"/>
                <a:ext cx="757230" cy="7694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49" name="TextBox 3948">
                <a:extLst>
                  <a:ext uri="{FF2B5EF4-FFF2-40B4-BE49-F238E27FC236}">
                    <a16:creationId xmlns:a16="http://schemas.microsoft.com/office/drawing/2014/main" id="{C5E4A486-21FF-ADBD-3FC4-0D098D4B99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2942" y="5454321"/>
                <a:ext cx="757230" cy="76944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55" name="Group 3954">
            <a:extLst>
              <a:ext uri="{FF2B5EF4-FFF2-40B4-BE49-F238E27FC236}">
                <a16:creationId xmlns:a16="http://schemas.microsoft.com/office/drawing/2014/main" id="{E3EFAFD6-CE3B-2362-3AE1-A8ED3AB501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7830412" y="6881288"/>
            <a:ext cx="664668" cy="611238"/>
            <a:chOff x="27449412" y="7129203"/>
            <a:chExt cx="664668" cy="611238"/>
          </a:xfrm>
        </p:grpSpPr>
        <p:sp>
          <p:nvSpPr>
            <p:cNvPr id="3953" name="Oval 3952">
              <a:extLst>
                <a:ext uri="{FF2B5EF4-FFF2-40B4-BE49-F238E27FC236}">
                  <a16:creationId xmlns:a16="http://schemas.microsoft.com/office/drawing/2014/main" id="{8B806853-9D55-1284-91AE-14A1D2DFFB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4" name="TextBox 3953">
                  <a:extLst>
                    <a:ext uri="{FF2B5EF4-FFF2-40B4-BE49-F238E27FC236}">
                      <a16:creationId xmlns:a16="http://schemas.microsoft.com/office/drawing/2014/main" id="{9039ED88-1766-494A-9755-D7A52F30E434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7"/>
                  <a:stretch>
                    <a:fillRect t="-9211" r="-19811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6" name="Group 3955">
            <a:extLst>
              <a:ext uri="{FF2B5EF4-FFF2-40B4-BE49-F238E27FC236}">
                <a16:creationId xmlns:a16="http://schemas.microsoft.com/office/drawing/2014/main" id="{8C03EF95-95D7-1308-3802-BF8289DB78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773387" y="7062528"/>
            <a:ext cx="664668" cy="611238"/>
            <a:chOff x="27449412" y="7129203"/>
            <a:chExt cx="664668" cy="611238"/>
          </a:xfrm>
        </p:grpSpPr>
        <p:sp>
          <p:nvSpPr>
            <p:cNvPr id="3957" name="Oval 3956">
              <a:extLst>
                <a:ext uri="{FF2B5EF4-FFF2-40B4-BE49-F238E27FC236}">
                  <a16:creationId xmlns:a16="http://schemas.microsoft.com/office/drawing/2014/main" id="{F69B299B-4051-3A62-59F1-043F10BD63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58" name="TextBox 3957">
                  <a:extLst>
                    <a:ext uri="{FF2B5EF4-FFF2-40B4-BE49-F238E27FC236}">
                      <a16:creationId xmlns:a16="http://schemas.microsoft.com/office/drawing/2014/main" id="{BB570793-492F-AA10-240C-D842D12BC326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8"/>
                  <a:stretch>
                    <a:fillRect t="-9211" r="-19626" b="-302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59" name="Group 3958">
            <a:extLst>
              <a:ext uri="{FF2B5EF4-FFF2-40B4-BE49-F238E27FC236}">
                <a16:creationId xmlns:a16="http://schemas.microsoft.com/office/drawing/2014/main" id="{4FA62E49-508D-8F39-EF55-67BDCF3BEB3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951176" y="6895973"/>
            <a:ext cx="664668" cy="611238"/>
            <a:chOff x="27449412" y="7129203"/>
            <a:chExt cx="664668" cy="611238"/>
          </a:xfrm>
        </p:grpSpPr>
        <p:sp>
          <p:nvSpPr>
            <p:cNvPr id="3960" name="Oval 3959">
              <a:extLst>
                <a:ext uri="{FF2B5EF4-FFF2-40B4-BE49-F238E27FC236}">
                  <a16:creationId xmlns:a16="http://schemas.microsoft.com/office/drawing/2014/main" id="{C1BDB730-EC31-EF2D-70A9-08125686591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449412" y="7129203"/>
              <a:ext cx="611238" cy="611238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mc:Choice>
          <mc:Fallback>
            <p:sp>
              <p:nvSpPr>
                <p:cNvPr id="3961" name="TextBox 3960">
                  <a:extLst>
                    <a:ext uri="{FF2B5EF4-FFF2-40B4-BE49-F238E27FC236}">
                      <a16:creationId xmlns:a16="http://schemas.microsoft.com/office/drawing/2014/main" id="{6F0D0685-301E-76CF-2D37-258607BCC37E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3004" y="7168625"/>
                  <a:ext cx="651076" cy="461665"/>
                </a:xfrm>
                <a:prstGeom prst="rect">
                  <a:avLst/>
                </a:prstGeom>
                <a:blipFill>
                  <a:blip r:embed="rId19"/>
                  <a:stretch>
                    <a:fillRect t="-9333" r="-19626" b="-32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62" name="Group 3961">
            <a:extLst>
              <a:ext uri="{FF2B5EF4-FFF2-40B4-BE49-F238E27FC236}">
                <a16:creationId xmlns:a16="http://schemas.microsoft.com/office/drawing/2014/main" id="{973FF2A6-76FC-BD0F-3AD6-77508E3427D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6845266" y="5273676"/>
            <a:ext cx="444408" cy="444408"/>
            <a:chOff x="1710814" y="4129550"/>
            <a:chExt cx="444408" cy="444408"/>
          </a:xfrm>
        </p:grpSpPr>
        <p:sp>
          <p:nvSpPr>
            <p:cNvPr id="3963" name="Oval 3962">
              <a:extLst>
                <a:ext uri="{FF2B5EF4-FFF2-40B4-BE49-F238E27FC236}">
                  <a16:creationId xmlns:a16="http://schemas.microsoft.com/office/drawing/2014/main" id="{AB677656-7F4E-A7D2-382E-87499EC853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4" name="TextBox 3963">
              <a:extLst>
                <a:ext uri="{FF2B5EF4-FFF2-40B4-BE49-F238E27FC236}">
                  <a16:creationId xmlns:a16="http://schemas.microsoft.com/office/drawing/2014/main" id="{C9A287BE-76D4-BFD6-097D-DF3B8479BD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grpSp>
        <p:nvGrpSpPr>
          <p:cNvPr id="3965" name="Group 3964">
            <a:extLst>
              <a:ext uri="{FF2B5EF4-FFF2-40B4-BE49-F238E27FC236}">
                <a16:creationId xmlns:a16="http://schemas.microsoft.com/office/drawing/2014/main" id="{F529922D-5A47-6F08-7D1B-5CC0C683330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99794" y="6849213"/>
            <a:ext cx="444408" cy="444408"/>
            <a:chOff x="1710814" y="4129550"/>
            <a:chExt cx="444408" cy="444408"/>
          </a:xfrm>
        </p:grpSpPr>
        <p:sp>
          <p:nvSpPr>
            <p:cNvPr id="3966" name="Oval 3965">
              <a:extLst>
                <a:ext uri="{FF2B5EF4-FFF2-40B4-BE49-F238E27FC236}">
                  <a16:creationId xmlns:a16="http://schemas.microsoft.com/office/drawing/2014/main" id="{E44F3792-DD03-B4BE-E254-870A6F96CBF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7" name="TextBox 3966">
              <a:extLst>
                <a:ext uri="{FF2B5EF4-FFF2-40B4-BE49-F238E27FC236}">
                  <a16:creationId xmlns:a16="http://schemas.microsoft.com/office/drawing/2014/main" id="{5C2F6CCD-C2DF-7B89-304A-0BE7EFF1F8E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grpSp>
        <p:nvGrpSpPr>
          <p:cNvPr id="3968" name="Group 3967">
            <a:extLst>
              <a:ext uri="{FF2B5EF4-FFF2-40B4-BE49-F238E27FC236}">
                <a16:creationId xmlns:a16="http://schemas.microsoft.com/office/drawing/2014/main" id="{830D75A6-E563-9B06-C562-A35F2DAA24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8309836" y="8221404"/>
            <a:ext cx="444408" cy="444408"/>
            <a:chOff x="1710814" y="4129550"/>
            <a:chExt cx="444408" cy="444408"/>
          </a:xfrm>
        </p:grpSpPr>
        <p:sp>
          <p:nvSpPr>
            <p:cNvPr id="3969" name="Oval 3968">
              <a:extLst>
                <a:ext uri="{FF2B5EF4-FFF2-40B4-BE49-F238E27FC236}">
                  <a16:creationId xmlns:a16="http://schemas.microsoft.com/office/drawing/2014/main" id="{12DFAD92-0B6B-B09E-5F71-EB2CA8BE05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10814" y="4129550"/>
              <a:ext cx="444408" cy="4444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0" name="TextBox 3969">
              <a:extLst>
                <a:ext uri="{FF2B5EF4-FFF2-40B4-BE49-F238E27FC236}">
                  <a16:creationId xmlns:a16="http://schemas.microsoft.com/office/drawing/2014/main" id="{71769671-1D57-8009-6F73-E6642FC71AF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69173" y="4151287"/>
              <a:ext cx="332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0B304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𝑦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GB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Roboto Light" panose="02000000000000000000" pitchFamily="2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Roboto Light" panose="02000000000000000000" pitchFamily="2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+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3985" name="TextBox 3984">
                <a:extLst>
                  <a:ext uri="{FF2B5EF4-FFF2-40B4-BE49-F238E27FC236}">
                    <a16:creationId xmlns:a16="http://schemas.microsoft.com/office/drawing/2014/main" id="{2C80A75D-01EE-F280-B01F-9CF36A9F9C0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6367" y="12553313"/>
                <a:ext cx="8290655" cy="12398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𝐸</m:t>
                      </m:r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𝑌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−</m:t>
                              </m:r>
                              <m:r>
                                <a:rPr lang="en-GB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2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6" name="TextBox 4025">
                <a:extLst>
                  <a:ext uri="{FF2B5EF4-FFF2-40B4-BE49-F238E27FC236}">
                    <a16:creationId xmlns:a16="http://schemas.microsoft.com/office/drawing/2014/main" id="{F04441D1-EAEE-4C26-DA61-08AF31D7F42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3629185"/>
                <a:ext cx="7234929" cy="523220"/>
              </a:xfrm>
              <a:prstGeom prst="rect">
                <a:avLst/>
              </a:prstGeom>
              <a:blipFill>
                <a:blip r:embed="rId21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 Light" panose="02000000000000000000" pitchFamily="2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27" name="TextBox 4026">
                <a:extLst>
                  <a:ext uri="{FF2B5EF4-FFF2-40B4-BE49-F238E27FC236}">
                    <a16:creationId xmlns:a16="http://schemas.microsoft.com/office/drawing/2014/main" id="{F3EA6215-C273-E82B-0FBC-A96FF8F684B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6793" y="25239657"/>
                <a:ext cx="7126778" cy="980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𝑑𝐸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𝑑𝑏</m:t>
                          </m:r>
                        </m:den>
                      </m:f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 Light" panose="02000000000000000000" pitchFamily="2" charset="0"/>
                        </a:rPr>
                        <m:t>=2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𝑌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−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Light" panose="02000000000000000000" pitchFamily="2" charset="0"/>
                            </a:rPr>
                            <m:t>𝑦</m:t>
                          </m:r>
                        </m:e>
                      </m:d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8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mc:Choice>
        <mc:Fallback>
          <p:sp>
            <p:nvSpPr>
              <p:cNvPr id="4031" name="TextBox 4030">
                <a:extLst>
                  <a:ext uri="{FF2B5EF4-FFF2-40B4-BE49-F238E27FC236}">
                    <a16:creationId xmlns:a16="http://schemas.microsoft.com/office/drawing/2014/main" id="{62423AF8-BF5A-EFF4-4D39-BD5B327E95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642" y="26433706"/>
                <a:ext cx="7234929" cy="9103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840A0F07-7702-42D3-B62B-83FC8157445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511008" y="21817483"/>
            <a:ext cx="5473653" cy="6325746"/>
            <a:chOff x="18321820" y="10105304"/>
            <a:chExt cx="5473653" cy="6325746"/>
          </a:xfrm>
        </p:grpSpPr>
        <p:cxnSp>
          <p:nvCxnSpPr>
            <p:cNvPr id="4112" name="Straight Connector 4111">
              <a:extLst>
                <a:ext uri="{FF2B5EF4-FFF2-40B4-BE49-F238E27FC236}">
                  <a16:creationId xmlns:a16="http://schemas.microsoft.com/office/drawing/2014/main" id="{314369E9-C9E7-0FB9-08C9-3B1C4984D0C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13" name="Group 4112">
              <a:extLst>
                <a:ext uri="{FF2B5EF4-FFF2-40B4-BE49-F238E27FC236}">
                  <a16:creationId xmlns:a16="http://schemas.microsoft.com/office/drawing/2014/main" id="{5D2F0E31-3633-CA5B-6CEB-76D89C56F1A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4145" name="Oval 4144">
                <a:extLst>
                  <a:ext uri="{FF2B5EF4-FFF2-40B4-BE49-F238E27FC236}">
                    <a16:creationId xmlns:a16="http://schemas.microsoft.com/office/drawing/2014/main" id="{C0A9850C-570B-6ECF-CEF6-96A598A239A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4146" name="Group 4145">
                <a:extLst>
                  <a:ext uri="{FF2B5EF4-FFF2-40B4-BE49-F238E27FC236}">
                    <a16:creationId xmlns:a16="http://schemas.microsoft.com/office/drawing/2014/main" id="{C324E7BB-0287-7DDE-AAAF-68A14599139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4147" name="Straight Connector 4146">
                  <a:extLst>
                    <a:ext uri="{FF2B5EF4-FFF2-40B4-BE49-F238E27FC236}">
                      <a16:creationId xmlns:a16="http://schemas.microsoft.com/office/drawing/2014/main" id="{053F2C05-8410-9070-352A-6287C9AC3FF7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8" name="Straight Connector 4147">
                  <a:extLst>
                    <a:ext uri="{FF2B5EF4-FFF2-40B4-BE49-F238E27FC236}">
                      <a16:creationId xmlns:a16="http://schemas.microsoft.com/office/drawing/2014/main" id="{5A5026CB-BCDA-4E3E-A377-229BC8C6120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9" name="Straight Connector 4148">
                  <a:extLst>
                    <a:ext uri="{FF2B5EF4-FFF2-40B4-BE49-F238E27FC236}">
                      <a16:creationId xmlns:a16="http://schemas.microsoft.com/office/drawing/2014/main" id="{AD7B1339-2FC4-C318-DD2C-1A607B04A090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0" name="Straight Connector 4149">
                  <a:extLst>
                    <a:ext uri="{FF2B5EF4-FFF2-40B4-BE49-F238E27FC236}">
                      <a16:creationId xmlns:a16="http://schemas.microsoft.com/office/drawing/2014/main" id="{ED4A3C89-F950-3149-2FEA-99C4A2FD3A9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14" name="Group 4113">
              <a:extLst>
                <a:ext uri="{FF2B5EF4-FFF2-40B4-BE49-F238E27FC236}">
                  <a16:creationId xmlns:a16="http://schemas.microsoft.com/office/drawing/2014/main" id="{A71743A9-CAB1-F427-BEBE-31922233391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4143" name="Oval 4142">
                <a:extLst>
                  <a:ext uri="{FF2B5EF4-FFF2-40B4-BE49-F238E27FC236}">
                    <a16:creationId xmlns:a16="http://schemas.microsoft.com/office/drawing/2014/main" id="{6B8CC1EB-A39C-41EF-68C1-DA3FC2E5A33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3F1C48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7FBC6B37-974F-F5DE-8B16-0E80827EC5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115" name="Group 4114">
              <a:extLst>
                <a:ext uri="{FF2B5EF4-FFF2-40B4-BE49-F238E27FC236}">
                  <a16:creationId xmlns:a16="http://schemas.microsoft.com/office/drawing/2014/main" id="{432DF942-BD4F-4269-5310-D70253F817D1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141" name="Oval 4140">
                <a:extLst>
                  <a:ext uri="{FF2B5EF4-FFF2-40B4-BE49-F238E27FC236}">
                    <a16:creationId xmlns:a16="http://schemas.microsoft.com/office/drawing/2014/main" id="{8BCB4953-0D26-982D-A1FF-76023B8F3D3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2" name="TextBox 4141">
                    <a:extLst>
                      <a:ext uri="{FF2B5EF4-FFF2-40B4-BE49-F238E27FC236}">
                        <a16:creationId xmlns:a16="http://schemas.microsoft.com/office/drawing/2014/main" id="{544DD41E-496F-017C-350A-F41ACFB20F8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6" name="Group 4115">
              <a:extLst>
                <a:ext uri="{FF2B5EF4-FFF2-40B4-BE49-F238E27FC236}">
                  <a16:creationId xmlns:a16="http://schemas.microsoft.com/office/drawing/2014/main" id="{84F54483-527E-6BEF-4DF0-83BCEC24637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9" name="Oval 4138">
                <a:extLst>
                  <a:ext uri="{FF2B5EF4-FFF2-40B4-BE49-F238E27FC236}">
                    <a16:creationId xmlns:a16="http://schemas.microsoft.com/office/drawing/2014/main" id="{6685BD64-D161-F0A3-D891-C79D63A045B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40" name="TextBox 4139">
                    <a:extLst>
                      <a:ext uri="{FF2B5EF4-FFF2-40B4-BE49-F238E27FC236}">
                        <a16:creationId xmlns:a16="http://schemas.microsoft.com/office/drawing/2014/main" id="{7339C256-723B-71DC-5006-4CBD290A65C8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7" name="Group 4116">
              <a:extLst>
                <a:ext uri="{FF2B5EF4-FFF2-40B4-BE49-F238E27FC236}">
                  <a16:creationId xmlns:a16="http://schemas.microsoft.com/office/drawing/2014/main" id="{DA92F2F5-6867-72A6-6E74-5FABE22F7E9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137" name="Oval 4136">
                <a:extLst>
                  <a:ext uri="{FF2B5EF4-FFF2-40B4-BE49-F238E27FC236}">
                    <a16:creationId xmlns:a16="http://schemas.microsoft.com/office/drawing/2014/main" id="{AACA5E2A-BCE2-6110-8E07-C4FB620D09A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8" name="TextBox 4137">
                    <a:extLst>
                      <a:ext uri="{FF2B5EF4-FFF2-40B4-BE49-F238E27FC236}">
                        <a16:creationId xmlns:a16="http://schemas.microsoft.com/office/drawing/2014/main" id="{EE2FCED3-94B0-D4A9-106A-68B56B507559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8" name="Group 4117">
              <a:extLst>
                <a:ext uri="{FF2B5EF4-FFF2-40B4-BE49-F238E27FC236}">
                  <a16:creationId xmlns:a16="http://schemas.microsoft.com/office/drawing/2014/main" id="{28C8B43B-B994-EAC0-A23B-3CB92F3D993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135" name="Oval 4134">
                <a:extLst>
                  <a:ext uri="{FF2B5EF4-FFF2-40B4-BE49-F238E27FC236}">
                    <a16:creationId xmlns:a16="http://schemas.microsoft.com/office/drawing/2014/main" id="{7F876ED8-A291-DB3F-19C4-E4763B4D2A4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36" name="TextBox 4135">
                    <a:extLst>
                      <a:ext uri="{FF2B5EF4-FFF2-40B4-BE49-F238E27FC236}">
                        <a16:creationId xmlns:a16="http://schemas.microsoft.com/office/drawing/2014/main" id="{3B6971BF-03FB-8F88-6422-E1271D9C36B2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FC5806BF-1E06-48AF-B9B0-5CFA131767A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4131" name="Straight Connector 4130">
                <a:extLst>
                  <a:ext uri="{FF2B5EF4-FFF2-40B4-BE49-F238E27FC236}">
                    <a16:creationId xmlns:a16="http://schemas.microsoft.com/office/drawing/2014/main" id="{FD4FAE81-C64D-94E4-3FFE-750C2E8CA4B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2" name="Straight Connector 4131">
                <a:extLst>
                  <a:ext uri="{FF2B5EF4-FFF2-40B4-BE49-F238E27FC236}">
                    <a16:creationId xmlns:a16="http://schemas.microsoft.com/office/drawing/2014/main" id="{FD6B7565-C000-9148-A00A-3B91327F21B6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3" name="Straight Connector 4132">
                <a:extLst>
                  <a:ext uri="{FF2B5EF4-FFF2-40B4-BE49-F238E27FC236}">
                    <a16:creationId xmlns:a16="http://schemas.microsoft.com/office/drawing/2014/main" id="{29B8D028-7233-DE70-860D-314318F69AD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4" name="Straight Connector 4133">
                <a:extLst>
                  <a:ext uri="{FF2B5EF4-FFF2-40B4-BE49-F238E27FC236}">
                    <a16:creationId xmlns:a16="http://schemas.microsoft.com/office/drawing/2014/main" id="{061DD296-7FA5-8F8D-FEC2-55AC1A4C7FE4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8B9E1738-F9B0-1523-079C-3D537E97929E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E2B8B41F-5B69-0F89-E8E4-3D03583554F4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22" name="Group 4121">
              <a:extLst>
                <a:ext uri="{FF2B5EF4-FFF2-40B4-BE49-F238E27FC236}">
                  <a16:creationId xmlns:a16="http://schemas.microsoft.com/office/drawing/2014/main" id="{396CB483-A079-5FC1-0828-6AEA41E2D7B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129" name="Oval 4128">
                <a:extLst>
                  <a:ext uri="{FF2B5EF4-FFF2-40B4-BE49-F238E27FC236}">
                    <a16:creationId xmlns:a16="http://schemas.microsoft.com/office/drawing/2014/main" id="{7C1257DD-498A-F837-6960-F57B26DFF7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30" name="TextBox 4129">
                    <a:extLst>
                      <a:ext uri="{FF2B5EF4-FFF2-40B4-BE49-F238E27FC236}">
                        <a16:creationId xmlns:a16="http://schemas.microsoft.com/office/drawing/2014/main" id="{55D6794A-0C84-D223-12E0-673A01ED94A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9211" r="-2359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3" name="Group 4122">
              <a:extLst>
                <a:ext uri="{FF2B5EF4-FFF2-40B4-BE49-F238E27FC236}">
                  <a16:creationId xmlns:a16="http://schemas.microsoft.com/office/drawing/2014/main" id="{F7E287B8-1FB5-94E7-A433-1B58C9A9202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127" name="Oval 4126">
                <a:extLst>
                  <a:ext uri="{FF2B5EF4-FFF2-40B4-BE49-F238E27FC236}">
                    <a16:creationId xmlns:a16="http://schemas.microsoft.com/office/drawing/2014/main" id="{6202D026-C4C9-FF3C-5251-A99043C9402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8" name="TextBox 4127">
                    <a:extLst>
                      <a:ext uri="{FF2B5EF4-FFF2-40B4-BE49-F238E27FC236}">
                        <a16:creationId xmlns:a16="http://schemas.microsoft.com/office/drawing/2014/main" id="{0FF328D4-FF5C-C996-003C-47EE884AAE96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9333" r="-1962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124" name="Group 4123">
              <a:extLst>
                <a:ext uri="{FF2B5EF4-FFF2-40B4-BE49-F238E27FC236}">
                  <a16:creationId xmlns:a16="http://schemas.microsoft.com/office/drawing/2014/main" id="{CB73DD6F-4F39-5322-554C-452D0864E37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125" name="Oval 4124">
                <a:extLst>
                  <a:ext uri="{FF2B5EF4-FFF2-40B4-BE49-F238E27FC236}">
                    <a16:creationId xmlns:a16="http://schemas.microsoft.com/office/drawing/2014/main" id="{59F9D9DF-757C-2787-7178-D37A5A94CB5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126" name="TextBox 4125">
                    <a:extLst>
                      <a:ext uri="{FF2B5EF4-FFF2-40B4-BE49-F238E27FC236}">
                        <a16:creationId xmlns:a16="http://schemas.microsoft.com/office/drawing/2014/main" id="{109B053C-8560-C7CE-1A12-4D03A4C577C1}"/>
                      </a:ext>
                    </a:extLst>
                  </p:cNvPr>
                  <p:cNvSpPr txBox="1">
                    <a:spLocks noGrp="1"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9333" r="-19811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398" name="Straight Connector 4397">
            <a:extLst>
              <a:ext uri="{FF2B5EF4-FFF2-40B4-BE49-F238E27FC236}">
                <a16:creationId xmlns:a16="http://schemas.microsoft.com/office/drawing/2014/main" id="{05670E2D-9260-D8C5-F7F5-AAB10A3D4C4B}"/>
              </a:ext>
            </a:extLst>
          </p:cNvPr>
          <p:cNvCxnSpPr>
            <a:cxnSpLocks/>
          </p:cNvCxnSpPr>
          <p:nvPr/>
        </p:nvCxnSpPr>
        <p:spPr>
          <a:xfrm flipV="1">
            <a:off x="20054887" y="13405725"/>
            <a:ext cx="0" cy="1460182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0" name="Straight Connector 4399">
            <a:extLst>
              <a:ext uri="{FF2B5EF4-FFF2-40B4-BE49-F238E27FC236}">
                <a16:creationId xmlns:a16="http://schemas.microsoft.com/office/drawing/2014/main" id="{E0D4EA4D-1397-E758-949D-B4AC231599DC}"/>
              </a:ext>
            </a:extLst>
          </p:cNvPr>
          <p:cNvCxnSpPr>
            <a:cxnSpLocks/>
          </p:cNvCxnSpPr>
          <p:nvPr/>
        </p:nvCxnSpPr>
        <p:spPr>
          <a:xfrm flipV="1">
            <a:off x="22758143" y="14807381"/>
            <a:ext cx="0" cy="178596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1" name="Straight Connector 4400">
            <a:extLst>
              <a:ext uri="{FF2B5EF4-FFF2-40B4-BE49-F238E27FC236}">
                <a16:creationId xmlns:a16="http://schemas.microsoft.com/office/drawing/2014/main" id="{1CD1D97C-0B39-659B-1029-63E816239347}"/>
              </a:ext>
            </a:extLst>
          </p:cNvPr>
          <p:cNvCxnSpPr>
            <a:cxnSpLocks/>
          </p:cNvCxnSpPr>
          <p:nvPr/>
        </p:nvCxnSpPr>
        <p:spPr>
          <a:xfrm flipH="1" flipV="1">
            <a:off x="22759392" y="16117060"/>
            <a:ext cx="249914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3" name="Straight Connector 4402">
            <a:extLst>
              <a:ext uri="{FF2B5EF4-FFF2-40B4-BE49-F238E27FC236}">
                <a16:creationId xmlns:a16="http://schemas.microsoft.com/office/drawing/2014/main" id="{24F3EE47-E09A-7272-2F5F-3DF5B39EFBF3}"/>
              </a:ext>
            </a:extLst>
          </p:cNvPr>
          <p:cNvCxnSpPr>
            <a:cxnSpLocks/>
          </p:cNvCxnSpPr>
          <p:nvPr/>
        </p:nvCxnSpPr>
        <p:spPr>
          <a:xfrm flipV="1">
            <a:off x="23010556" y="15216843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6" name="Straight Connector 4405">
            <a:extLst>
              <a:ext uri="{FF2B5EF4-FFF2-40B4-BE49-F238E27FC236}">
                <a16:creationId xmlns:a16="http://schemas.microsoft.com/office/drawing/2014/main" id="{936415A6-801B-AD19-F1C6-9BD507E500C8}"/>
              </a:ext>
            </a:extLst>
          </p:cNvPr>
          <p:cNvCxnSpPr>
            <a:cxnSpLocks/>
          </p:cNvCxnSpPr>
          <p:nvPr/>
        </p:nvCxnSpPr>
        <p:spPr>
          <a:xfrm flipH="1">
            <a:off x="19799617" y="14020154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8" name="Straight Connector 4407">
            <a:extLst>
              <a:ext uri="{FF2B5EF4-FFF2-40B4-BE49-F238E27FC236}">
                <a16:creationId xmlns:a16="http://schemas.microsoft.com/office/drawing/2014/main" id="{A820EEE1-983F-15F6-2ECA-9532AF54C150}"/>
              </a:ext>
            </a:extLst>
          </p:cNvPr>
          <p:cNvCxnSpPr>
            <a:cxnSpLocks/>
          </p:cNvCxnSpPr>
          <p:nvPr/>
        </p:nvCxnSpPr>
        <p:spPr>
          <a:xfrm flipV="1">
            <a:off x="19788187" y="13850599"/>
            <a:ext cx="0" cy="1417347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10" name="Picture 4409" descr="A qr code with blue dots&#10;&#10;AI-generated content may be incorrect.">
            <a:extLst>
              <a:ext uri="{FF2B5EF4-FFF2-40B4-BE49-F238E27FC236}">
                <a16:creationId xmlns:a16="http://schemas.microsoft.com/office/drawing/2014/main" id="{C66DB51F-16E1-1A34-07B4-E7A226FCAF3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159" y="13786509"/>
            <a:ext cx="2238916" cy="2230603"/>
          </a:xfrm>
          <a:prstGeom prst="rect">
            <a:avLst/>
          </a:prstGeom>
        </p:spPr>
      </p:pic>
      <p:cxnSp>
        <p:nvCxnSpPr>
          <p:cNvPr id="4411" name="Straight Connector 4410">
            <a:extLst>
              <a:ext uri="{FF2B5EF4-FFF2-40B4-BE49-F238E27FC236}">
                <a16:creationId xmlns:a16="http://schemas.microsoft.com/office/drawing/2014/main" id="{20510CE7-518C-545E-F597-F8569E276C83}"/>
              </a:ext>
            </a:extLst>
          </p:cNvPr>
          <p:cNvCxnSpPr>
            <a:cxnSpLocks/>
          </p:cNvCxnSpPr>
          <p:nvPr/>
        </p:nvCxnSpPr>
        <p:spPr>
          <a:xfrm flipH="1">
            <a:off x="22498840" y="16608625"/>
            <a:ext cx="247650" cy="193191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5" name="Straight Connector 4414">
            <a:extLst>
              <a:ext uri="{FF2B5EF4-FFF2-40B4-BE49-F238E27FC236}">
                <a16:creationId xmlns:a16="http://schemas.microsoft.com/office/drawing/2014/main" id="{FE48CF5E-6707-54BC-504D-9612452DF7AD}"/>
              </a:ext>
            </a:extLst>
          </p:cNvPr>
          <p:cNvCxnSpPr>
            <a:cxnSpLocks/>
          </p:cNvCxnSpPr>
          <p:nvPr/>
        </p:nvCxnSpPr>
        <p:spPr>
          <a:xfrm flipH="1" flipV="1">
            <a:off x="19802474" y="13165868"/>
            <a:ext cx="252413" cy="211916"/>
          </a:xfrm>
          <a:prstGeom prst="line">
            <a:avLst/>
          </a:prstGeom>
          <a:ln w="76200" cap="rnd">
            <a:solidFill>
              <a:srgbClr val="27E1F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23" name="Picture 4722">
            <a:extLst>
              <a:ext uri="{FF2B5EF4-FFF2-40B4-BE49-F238E27FC236}">
                <a16:creationId xmlns:a16="http://schemas.microsoft.com/office/drawing/2014/main" id="{084C908D-BD4D-59DB-A87A-1FA6D2DD679C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6122" t="15727" r="5915" b="4134"/>
          <a:stretch>
            <a:fillRect/>
          </a:stretch>
        </p:blipFill>
        <p:spPr>
          <a:xfrm>
            <a:off x="2209246" y="22712517"/>
            <a:ext cx="5855898" cy="5855898"/>
          </a:xfrm>
          <a:custGeom>
            <a:avLst/>
            <a:gdLst>
              <a:gd name="connsiteX0" fmla="*/ 3057981 w 6115962"/>
              <a:gd name="connsiteY0" fmla="*/ 0 h 6115964"/>
              <a:gd name="connsiteX1" fmla="*/ 6115962 w 6115962"/>
              <a:gd name="connsiteY1" fmla="*/ 3057982 h 6115964"/>
              <a:gd name="connsiteX2" fmla="*/ 3057981 w 6115962"/>
              <a:gd name="connsiteY2" fmla="*/ 6115964 h 6115964"/>
              <a:gd name="connsiteX3" fmla="*/ 0 w 6115962"/>
              <a:gd name="connsiteY3" fmla="*/ 3057982 h 6115964"/>
              <a:gd name="connsiteX4" fmla="*/ 3057981 w 6115962"/>
              <a:gd name="connsiteY4" fmla="*/ 0 h 611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5962" h="6115964">
                <a:moveTo>
                  <a:pt x="3057981" y="0"/>
                </a:moveTo>
                <a:cubicBezTo>
                  <a:pt x="4746857" y="0"/>
                  <a:pt x="6115962" y="1369106"/>
                  <a:pt x="6115962" y="3057982"/>
                </a:cubicBezTo>
                <a:cubicBezTo>
                  <a:pt x="6115962" y="4746858"/>
                  <a:pt x="4746857" y="6115964"/>
                  <a:pt x="3057981" y="6115964"/>
                </a:cubicBezTo>
                <a:cubicBezTo>
                  <a:pt x="1369105" y="6115964"/>
                  <a:pt x="0" y="4746858"/>
                  <a:pt x="0" y="3057982"/>
                </a:cubicBezTo>
                <a:cubicBezTo>
                  <a:pt x="0" y="1369106"/>
                  <a:pt x="1369105" y="0"/>
                  <a:pt x="3057981" y="0"/>
                </a:cubicBezTo>
                <a:close/>
              </a:path>
            </a:pathLst>
          </a:custGeom>
        </p:spPr>
      </p:pic>
      <p:grpSp>
        <p:nvGrpSpPr>
          <p:cNvPr id="4802" name="Group 4801">
            <a:extLst>
              <a:ext uri="{FF2B5EF4-FFF2-40B4-BE49-F238E27FC236}">
                <a16:creationId xmlns:a16="http://schemas.microsoft.com/office/drawing/2014/main" id="{63DBB964-EE58-626D-2C7F-C4CAB155CDE5}"/>
              </a:ext>
            </a:extLst>
          </p:cNvPr>
          <p:cNvGrpSpPr/>
          <p:nvPr/>
        </p:nvGrpSpPr>
        <p:grpSpPr>
          <a:xfrm>
            <a:off x="2031365" y="4031220"/>
            <a:ext cx="31706496" cy="25080799"/>
            <a:chOff x="2031365" y="4031220"/>
            <a:chExt cx="31706496" cy="25080799"/>
          </a:xfrm>
        </p:grpSpPr>
        <p:pic>
          <p:nvPicPr>
            <p:cNvPr id="4693" name="Picture 4692" descr="A black and white square with a white square with a black and white square with a black and white square with a black and white square with a black and white square with a black and white square&#10;&#10;AI-generated content may be incorrect.">
              <a:extLst>
                <a:ext uri="{FF2B5EF4-FFF2-40B4-BE49-F238E27FC236}">
                  <a16:creationId xmlns:a16="http://schemas.microsoft.com/office/drawing/2014/main" id="{8CCA005D-CE43-4502-D2E2-5E6F9CE49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0780225"/>
              <a:ext cx="900000" cy="900000"/>
            </a:xfrm>
            <a:prstGeom prst="rect">
              <a:avLst/>
            </a:prstGeom>
          </p:spPr>
        </p:pic>
        <p:pic>
          <p:nvPicPr>
            <p:cNvPr id="4695" name="Picture 469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D266A5BF-13E9-CAF6-662F-37CDD9B2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0780225"/>
              <a:ext cx="900000" cy="900000"/>
            </a:xfrm>
            <a:prstGeom prst="rect">
              <a:avLst/>
            </a:prstGeom>
          </p:spPr>
        </p:pic>
        <p:pic>
          <p:nvPicPr>
            <p:cNvPr id="4697" name="Picture 4696" descr="A black square with a white square with a black and white logo&#10;&#10;AI-generated content may be incorrect.">
              <a:extLst>
                <a:ext uri="{FF2B5EF4-FFF2-40B4-BE49-F238E27FC236}">
                  <a16:creationId xmlns:a16="http://schemas.microsoft.com/office/drawing/2014/main" id="{AF7F4C83-3BD9-24F6-AA26-B00797D05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4799" y="28212019"/>
              <a:ext cx="900000" cy="900000"/>
            </a:xfrm>
            <a:prstGeom prst="rect">
              <a:avLst/>
            </a:prstGeom>
          </p:spPr>
        </p:pic>
        <p:pic>
          <p:nvPicPr>
            <p:cNvPr id="4699" name="Picture 4698" descr="A black and white square with a cross in it&#10;&#10;AI-generated content may be incorrect.">
              <a:extLst>
                <a:ext uri="{FF2B5EF4-FFF2-40B4-BE49-F238E27FC236}">
                  <a16:creationId xmlns:a16="http://schemas.microsoft.com/office/drawing/2014/main" id="{6B2426C3-191F-43B0-1A0E-B0130245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39881" y="28212019"/>
              <a:ext cx="900000" cy="900000"/>
            </a:xfrm>
            <a:prstGeom prst="rect">
              <a:avLst/>
            </a:prstGeom>
          </p:spPr>
        </p:pic>
        <p:pic>
          <p:nvPicPr>
            <p:cNvPr id="4701" name="Picture 4700" descr="A black square with a white square with a black and white symbol&#10;&#10;AI-generated content may be incorrect.">
              <a:extLst>
                <a:ext uri="{FF2B5EF4-FFF2-40B4-BE49-F238E27FC236}">
                  <a16:creationId xmlns:a16="http://schemas.microsoft.com/office/drawing/2014/main" id="{5358B2A5-0577-CABC-0BD0-25887AB6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4041537"/>
              <a:ext cx="900000" cy="900000"/>
            </a:xfrm>
            <a:prstGeom prst="rect">
              <a:avLst/>
            </a:prstGeom>
          </p:spPr>
        </p:pic>
        <p:pic>
          <p:nvPicPr>
            <p:cNvPr id="4703" name="Picture 4702" descr="A black and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9FEFC635-FFD9-83C1-E87D-CBAB52081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1426" y="4031220"/>
              <a:ext cx="900000" cy="900000"/>
            </a:xfrm>
            <a:prstGeom prst="rect">
              <a:avLst/>
            </a:prstGeom>
          </p:spPr>
        </p:pic>
        <p:pic>
          <p:nvPicPr>
            <p:cNvPr id="4705" name="Picture 470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798BE8F-E35C-F0AC-7194-E8C465A3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59159" y="16405200"/>
              <a:ext cx="900000" cy="900000"/>
            </a:xfrm>
            <a:prstGeom prst="rect">
              <a:avLst/>
            </a:prstGeom>
          </p:spPr>
        </p:pic>
        <p:pic>
          <p:nvPicPr>
            <p:cNvPr id="4707" name="Picture 4706" descr="A black square with a white square in the middle with a symbol in the middle&#10;&#10;AI-generated content may be incorrect.">
              <a:extLst>
                <a:ext uri="{FF2B5EF4-FFF2-40B4-BE49-F238E27FC236}">
                  <a16:creationId xmlns:a16="http://schemas.microsoft.com/office/drawing/2014/main" id="{1047909D-9087-0153-0DBC-28BA7181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861" y="16405200"/>
              <a:ext cx="900000" cy="900000"/>
            </a:xfrm>
            <a:prstGeom prst="rect">
              <a:avLst/>
            </a:prstGeom>
          </p:spPr>
        </p:pic>
        <p:pic>
          <p:nvPicPr>
            <p:cNvPr id="4715" name="Picture 4714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04A0F55A-A997-CF1D-959C-4F2CD7E4E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2022" y="16364437"/>
              <a:ext cx="900000" cy="900000"/>
            </a:xfrm>
            <a:prstGeom prst="rect">
              <a:avLst/>
            </a:prstGeom>
          </p:spPr>
        </p:pic>
        <p:pic>
          <p:nvPicPr>
            <p:cNvPr id="4716" name="Picture 4715" descr="A black square with a symbol in it&#10;&#10;AI-generated content may be incorrect.">
              <a:extLst>
                <a:ext uri="{FF2B5EF4-FFF2-40B4-BE49-F238E27FC236}">
                  <a16:creationId xmlns:a16="http://schemas.microsoft.com/office/drawing/2014/main" id="{F19AB99B-5A39-BAAB-999F-11B726CDF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600" y="16365590"/>
              <a:ext cx="900000" cy="900000"/>
            </a:xfrm>
            <a:prstGeom prst="rect">
              <a:avLst/>
            </a:prstGeom>
          </p:spPr>
        </p:pic>
        <p:pic>
          <p:nvPicPr>
            <p:cNvPr id="4717" name="Picture 4716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A9961590-1D02-FD15-DA8B-5CE92F6A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31615" y="4031220"/>
              <a:ext cx="900000" cy="900000"/>
            </a:xfrm>
            <a:prstGeom prst="rect">
              <a:avLst/>
            </a:prstGeom>
          </p:spPr>
        </p:pic>
        <p:pic>
          <p:nvPicPr>
            <p:cNvPr id="4718" name="Picture 4717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CA2D5E6D-3369-7155-DDB7-28258397F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193" y="4031220"/>
              <a:ext cx="900000" cy="900000"/>
            </a:xfrm>
            <a:prstGeom prst="rect">
              <a:avLst/>
            </a:prstGeom>
          </p:spPr>
        </p:pic>
        <p:pic>
          <p:nvPicPr>
            <p:cNvPr id="4712" name="Picture 4711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B6BF1BEC-454F-3878-7F83-C4E0DF143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365" y="27854736"/>
              <a:ext cx="900000" cy="900000"/>
            </a:xfrm>
            <a:prstGeom prst="rect">
              <a:avLst/>
            </a:prstGeom>
          </p:spPr>
        </p:pic>
        <p:pic>
          <p:nvPicPr>
            <p:cNvPr id="4714" name="Picture 4713" descr="A black square with a white square with a symbol in it&#10;&#10;AI-generated content may be incorrect.">
              <a:extLst>
                <a:ext uri="{FF2B5EF4-FFF2-40B4-BE49-F238E27FC236}">
                  <a16:creationId xmlns:a16="http://schemas.microsoft.com/office/drawing/2014/main" id="{9577B974-8DA5-0A1A-0F54-77B5DC17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141" y="22538375"/>
              <a:ext cx="900000" cy="900000"/>
            </a:xfrm>
            <a:prstGeom prst="rect">
              <a:avLst/>
            </a:prstGeom>
          </p:spPr>
        </p:pic>
        <p:pic>
          <p:nvPicPr>
            <p:cNvPr id="4713" name="Picture 4712" descr="A black and white symbol&#10;&#10;AI-generated content may be incorrect.">
              <a:extLst>
                <a:ext uri="{FF2B5EF4-FFF2-40B4-BE49-F238E27FC236}">
                  <a16:creationId xmlns:a16="http://schemas.microsoft.com/office/drawing/2014/main" id="{CFBB7B7F-D5F2-5EA7-2172-E10198955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1466" y="22545340"/>
              <a:ext cx="900000" cy="900000"/>
            </a:xfrm>
            <a:prstGeom prst="rect">
              <a:avLst/>
            </a:prstGeom>
          </p:spPr>
        </p:pic>
        <p:pic>
          <p:nvPicPr>
            <p:cNvPr id="4719" name="Picture 471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3E68F283-A005-1784-3FF5-1D10C674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689" y="27852890"/>
              <a:ext cx="900000" cy="900000"/>
            </a:xfrm>
            <a:prstGeom prst="rect">
              <a:avLst/>
            </a:prstGeom>
          </p:spPr>
        </p:pic>
      </p:grpSp>
      <p:pic>
        <p:nvPicPr>
          <p:cNvPr id="4800" name="Picture 4799" descr="Two robots on a green ball&#10;&#10;AI-generated content may be incorrect.">
            <a:extLst>
              <a:ext uri="{FF2B5EF4-FFF2-40B4-BE49-F238E27FC236}">
                <a16:creationId xmlns:a16="http://schemas.microsoft.com/office/drawing/2014/main" id="{19C056C1-8A92-C068-353D-F3079B52B62A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730935" y="19124592"/>
            <a:ext cx="5857200" cy="5825763"/>
          </a:xfrm>
          <a:prstGeom prst="rect">
            <a:avLst/>
          </a:prstGeom>
        </p:spPr>
      </p:pic>
      <p:pic>
        <p:nvPicPr>
          <p:cNvPr id="4801" name="Picture 4800" descr="A close-up of a car driving through a parking lot&#10;&#10;AI-generated content may be incorrect.">
            <a:extLst>
              <a:ext uri="{FF2B5EF4-FFF2-40B4-BE49-F238E27FC236}">
                <a16:creationId xmlns:a16="http://schemas.microsoft.com/office/drawing/2014/main" id="{3214EDC1-962A-AD7E-6F75-E82A0AA738C4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13501064" y="23774400"/>
            <a:ext cx="5857200" cy="57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val 67">
            <a:extLst>
              <a:ext uri="{FF2B5EF4-FFF2-40B4-BE49-F238E27FC236}">
                <a16:creationId xmlns:a16="http://schemas.microsoft.com/office/drawing/2014/main" id="{F2C7E06F-0A23-3C7B-1D1B-2AD0CFCC7FE0}"/>
              </a:ext>
            </a:extLst>
          </p:cNvPr>
          <p:cNvSpPr/>
          <p:nvPr/>
        </p:nvSpPr>
        <p:spPr>
          <a:xfrm>
            <a:off x="1324935" y="10152014"/>
            <a:ext cx="4755613" cy="4755610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69477AE-55A3-E709-D4D3-E53505E2F1C6}"/>
              </a:ext>
            </a:extLst>
          </p:cNvPr>
          <p:cNvGrpSpPr/>
          <p:nvPr/>
        </p:nvGrpSpPr>
        <p:grpSpPr>
          <a:xfrm>
            <a:off x="24082492" y="8507166"/>
            <a:ext cx="12861981" cy="8045306"/>
            <a:chOff x="6724870" y="3583497"/>
            <a:chExt cx="12861981" cy="8045306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FE93059-C63C-867B-1F6C-FF770E3F7A82}"/>
                </a:ext>
              </a:extLst>
            </p:cNvPr>
            <p:cNvGrpSpPr/>
            <p:nvPr/>
          </p:nvGrpSpPr>
          <p:grpSpPr>
            <a:xfrm rot="20545865">
              <a:off x="12567576" y="6674179"/>
              <a:ext cx="7019275" cy="1828662"/>
              <a:chOff x="12377920" y="7690327"/>
              <a:chExt cx="7019275" cy="1828662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A343C1F-0DF0-C85A-8535-6E574937F363}"/>
                  </a:ext>
                </a:extLst>
              </p:cNvPr>
              <p:cNvSpPr/>
              <p:nvPr/>
            </p:nvSpPr>
            <p:spPr>
              <a:xfrm rot="5204728">
                <a:off x="15110100" y="5053627"/>
                <a:ext cx="1649041" cy="6922441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461172">
                    <a:moveTo>
                      <a:pt x="780" y="10461172"/>
                    </a:moveTo>
                    <a:cubicBezTo>
                      <a:pt x="-46162" y="10178968"/>
                      <a:pt x="2044701" y="8018583"/>
                      <a:pt x="1582200" y="5800072"/>
                    </a:cubicBezTo>
                    <a:cubicBezTo>
                      <a:pt x="1059779" y="3662417"/>
                      <a:pt x="515328" y="1424442"/>
                      <a:pt x="571316" y="-1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67E3AC2-FFC3-80B6-FEDA-ADDFCC318C74}"/>
                  </a:ext>
                </a:extLst>
              </p:cNvPr>
              <p:cNvSpPr/>
              <p:nvPr/>
            </p:nvSpPr>
            <p:spPr>
              <a:xfrm rot="5204728">
                <a:off x="15063037" y="5184831"/>
                <a:ext cx="1649041" cy="70192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1869815 w 1869815"/>
                  <a:gd name="connsiteY0" fmla="*/ 6650482 h 6650482"/>
                  <a:gd name="connsiteX1" fmla="*/ 861346 w 1869815"/>
                  <a:gd name="connsiteY1" fmla="*/ 888053 h 6650482"/>
                  <a:gd name="connsiteX2" fmla="*/ 0 w 1869815"/>
                  <a:gd name="connsiteY2" fmla="*/ 0 h 6650482"/>
                  <a:gd name="connsiteX0" fmla="*/ 1869815 w 3186516"/>
                  <a:gd name="connsiteY0" fmla="*/ 6650482 h 6650482"/>
                  <a:gd name="connsiteX1" fmla="*/ 3016026 w 3186516"/>
                  <a:gd name="connsiteY1" fmla="*/ 1578504 h 6650482"/>
                  <a:gd name="connsiteX2" fmla="*/ 0 w 3186516"/>
                  <a:gd name="connsiteY2" fmla="*/ 0 h 6650482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841 w 1317542"/>
                  <a:gd name="connsiteY0" fmla="*/ 10148368 h 10148368"/>
                  <a:gd name="connsiteX1" fmla="*/ 1147052 w 1317542"/>
                  <a:gd name="connsiteY1" fmla="*/ 5076390 h 10148368"/>
                  <a:gd name="connsiteX2" fmla="*/ 632295 w 1317542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980 w 1228827"/>
                  <a:gd name="connsiteY0" fmla="*/ 10148368 h 10148368"/>
                  <a:gd name="connsiteX1" fmla="*/ 1147191 w 1228827"/>
                  <a:gd name="connsiteY1" fmla="*/ 5076390 h 10148368"/>
                  <a:gd name="connsiteX2" fmla="*/ 632434 w 1228827"/>
                  <a:gd name="connsiteY2" fmla="*/ 0 h 10148368"/>
                  <a:gd name="connsiteX0" fmla="*/ 780 w 1649041"/>
                  <a:gd name="connsiteY0" fmla="*/ 10148368 h 10148368"/>
                  <a:gd name="connsiteX1" fmla="*/ 1582200 w 1649041"/>
                  <a:gd name="connsiteY1" fmla="*/ 5487268 h 10148368"/>
                  <a:gd name="connsiteX2" fmla="*/ 632234 w 1649041"/>
                  <a:gd name="connsiteY2" fmla="*/ 0 h 10148368"/>
                  <a:gd name="connsiteX0" fmla="*/ 780 w 1649041"/>
                  <a:gd name="connsiteY0" fmla="*/ 10461174 h 10461174"/>
                  <a:gd name="connsiteX1" fmla="*/ 1582200 w 1649041"/>
                  <a:gd name="connsiteY1" fmla="*/ 5800074 h 10461174"/>
                  <a:gd name="connsiteX2" fmla="*/ 571316 w 1649041"/>
                  <a:gd name="connsiteY2" fmla="*/ 1 h 10461174"/>
                  <a:gd name="connsiteX0" fmla="*/ 780 w 1649041"/>
                  <a:gd name="connsiteY0" fmla="*/ 10461172 h 10461172"/>
                  <a:gd name="connsiteX1" fmla="*/ 1582200 w 1649041"/>
                  <a:gd name="connsiteY1" fmla="*/ 5800072 h 10461172"/>
                  <a:gd name="connsiteX2" fmla="*/ 571316 w 1649041"/>
                  <a:gd name="connsiteY2" fmla="*/ -1 h 10461172"/>
                  <a:gd name="connsiteX0" fmla="*/ 780 w 1649041"/>
                  <a:gd name="connsiteY0" fmla="*/ 10607507 h 10607507"/>
                  <a:gd name="connsiteX1" fmla="*/ 1582200 w 1649041"/>
                  <a:gd name="connsiteY1" fmla="*/ 5946407 h 10607507"/>
                  <a:gd name="connsiteX2" fmla="*/ 402370 w 1649041"/>
                  <a:gd name="connsiteY2" fmla="*/ 0 h 1060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49041" h="10607507">
                    <a:moveTo>
                      <a:pt x="780" y="10607507"/>
                    </a:moveTo>
                    <a:cubicBezTo>
                      <a:pt x="-46162" y="10325303"/>
                      <a:pt x="2044701" y="8164918"/>
                      <a:pt x="1582200" y="5946407"/>
                    </a:cubicBezTo>
                    <a:cubicBezTo>
                      <a:pt x="1059779" y="3808752"/>
                      <a:pt x="346382" y="1424443"/>
                      <a:pt x="402370" y="0"/>
                    </a:cubicBezTo>
                  </a:path>
                </a:pathLst>
              </a:custGeom>
              <a:noFill/>
              <a:ln w="2540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57E125C-D1E7-59FD-D306-0EA6B9CC5377}"/>
                </a:ext>
              </a:extLst>
            </p:cNvPr>
            <p:cNvGrpSpPr/>
            <p:nvPr/>
          </p:nvGrpSpPr>
          <p:grpSpPr>
            <a:xfrm rot="17973455">
              <a:off x="7490653" y="6275172"/>
              <a:ext cx="2310585" cy="2431110"/>
              <a:chOff x="2337340" y="378771"/>
              <a:chExt cx="2985525" cy="291490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ECF4103-628F-EAF5-77E5-9B85C83C9994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D01EFD6-A711-5C8E-C8A9-B3CC188890E0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FF1DB48-2CA0-1562-F513-F7576A1151E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88DE716-4E1C-B1D4-9624-34984FF7067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4821CA6-257A-184D-FDC2-AAD54DD8D95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A6BC71A-20F1-F177-A077-8744DBC9F899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9A7C2D-2445-F4FB-E154-CAC4CC5BA5A1}"/>
                </a:ext>
              </a:extLst>
            </p:cNvPr>
            <p:cNvSpPr/>
            <p:nvPr/>
          </p:nvSpPr>
          <p:spPr>
            <a:xfrm>
              <a:off x="9752679" y="5472253"/>
              <a:ext cx="3299746" cy="3299742"/>
            </a:xfrm>
            <a:prstGeom prst="ellipse">
              <a:avLst/>
            </a:prstGeom>
            <a:solidFill>
              <a:srgbClr val="DE7CD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F857C3-FA9C-ADA3-2E14-3F22513BF88F}"/>
                </a:ext>
              </a:extLst>
            </p:cNvPr>
            <p:cNvSpPr/>
            <p:nvPr/>
          </p:nvSpPr>
          <p:spPr>
            <a:xfrm>
              <a:off x="10856367" y="7195607"/>
              <a:ext cx="2188691" cy="1576389"/>
            </a:xfrm>
            <a:custGeom>
              <a:avLst/>
              <a:gdLst>
                <a:gd name="connsiteX0" fmla="*/ 219916 w 2188691"/>
                <a:gd name="connsiteY0" fmla="*/ 0 h 1576389"/>
                <a:gd name="connsiteX1" fmla="*/ 2188691 w 2188691"/>
                <a:gd name="connsiteY1" fmla="*/ 0 h 1576389"/>
                <a:gd name="connsiteX2" fmla="*/ 2183883 w 2188691"/>
                <a:gd name="connsiteY2" fmla="*/ 95208 h 1576389"/>
                <a:gd name="connsiteX3" fmla="*/ 542528 w 2188691"/>
                <a:gd name="connsiteY3" fmla="*/ 1576389 h 1576389"/>
                <a:gd name="connsiteX4" fmla="*/ 51906 w 2188691"/>
                <a:gd name="connsiteY4" fmla="*/ 1502214 h 1576389"/>
                <a:gd name="connsiteX5" fmla="*/ 0 w 2188691"/>
                <a:gd name="connsiteY5" fmla="*/ 1483216 h 157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8691" h="1576389">
                  <a:moveTo>
                    <a:pt x="219916" y="0"/>
                  </a:moveTo>
                  <a:lnTo>
                    <a:pt x="2188691" y="0"/>
                  </a:lnTo>
                  <a:lnTo>
                    <a:pt x="2183883" y="95208"/>
                  </a:lnTo>
                  <a:cubicBezTo>
                    <a:pt x="2099393" y="927166"/>
                    <a:pt x="1396778" y="1576389"/>
                    <a:pt x="542528" y="1576389"/>
                  </a:cubicBezTo>
                  <a:cubicBezTo>
                    <a:pt x="371678" y="1576389"/>
                    <a:pt x="206894" y="1550420"/>
                    <a:pt x="51906" y="1502214"/>
                  </a:cubicBezTo>
                  <a:lnTo>
                    <a:pt x="0" y="148321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0C3158-CA26-8BFB-53FC-476837E173F2}"/>
                </a:ext>
              </a:extLst>
            </p:cNvPr>
            <p:cNvGrpSpPr/>
            <p:nvPr/>
          </p:nvGrpSpPr>
          <p:grpSpPr>
            <a:xfrm>
              <a:off x="7722140" y="3586428"/>
              <a:ext cx="2985525" cy="2914906"/>
              <a:chOff x="2337340" y="378771"/>
              <a:chExt cx="2985525" cy="291490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E288365-C22C-434B-330E-155733B1ABC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20B6F7-5738-8794-66E7-3B0229939D97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A877E90-D4F3-1B8A-6D2A-28514FBFC6F0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4D1B7AC-5973-634D-E7C6-6F5A5F6CD638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F4C101B-3337-C00A-0B28-296B28BAC8CF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F42244-7A6A-B4BB-DF06-B646920431BA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E02468-A13B-6D63-D09D-FEAE236B4B7E}"/>
                </a:ext>
              </a:extLst>
            </p:cNvPr>
            <p:cNvGrpSpPr/>
            <p:nvPr/>
          </p:nvGrpSpPr>
          <p:grpSpPr>
            <a:xfrm rot="14838346">
              <a:off x="7350477" y="7633531"/>
              <a:ext cx="3369665" cy="4620879"/>
              <a:chOff x="2337340" y="378771"/>
              <a:chExt cx="2985525" cy="291490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486FB0-42B2-35D2-9EB4-776BCEA22CEF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78C688-3CB6-11B1-E5CE-368E63958EED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56B207-C0A0-2429-D194-7AD19F4D559E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08DA2CC-00DF-58EA-4B69-1118AC3AFF6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FD65EE2-FF06-CCA2-1F16-B2A954380B23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A841FA6-9600-5FC0-3A73-F053B9D5DFB0}"/>
                  </a:ext>
                </a:extLst>
              </p:cNvPr>
              <p:cNvSpPr/>
              <p:nvPr/>
            </p:nvSpPr>
            <p:spPr>
              <a:xfrm>
                <a:off x="2366187" y="2307893"/>
                <a:ext cx="2609850" cy="985783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  <a:gd name="connsiteX0" fmla="*/ 2609850 w 2609850"/>
                  <a:gd name="connsiteY0" fmla="*/ 985783 h 985783"/>
                  <a:gd name="connsiteX1" fmla="*/ 1308475 w 2609850"/>
                  <a:gd name="connsiteY1" fmla="*/ 29367 h 985783"/>
                  <a:gd name="connsiteX2" fmla="*/ 0 w 2609850"/>
                  <a:gd name="connsiteY2" fmla="*/ 328558 h 98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85783">
                    <a:moveTo>
                      <a:pt x="2609850" y="985783"/>
                    </a:moveTo>
                    <a:cubicBezTo>
                      <a:pt x="2562908" y="703579"/>
                      <a:pt x="2091053" y="-170328"/>
                      <a:pt x="1308475" y="29367"/>
                    </a:cubicBezTo>
                    <a:cubicBezTo>
                      <a:pt x="767010" y="183507"/>
                      <a:pt x="573088" y="488895"/>
                      <a:pt x="0" y="328558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805D7F-5FF5-9481-79BB-F08664C35BEA}"/>
                </a:ext>
              </a:extLst>
            </p:cNvPr>
            <p:cNvGrpSpPr/>
            <p:nvPr/>
          </p:nvGrpSpPr>
          <p:grpSpPr>
            <a:xfrm rot="5204728">
              <a:off x="11955614" y="4111824"/>
              <a:ext cx="2985525" cy="1928872"/>
              <a:chOff x="2337340" y="378771"/>
              <a:chExt cx="2985525" cy="2914906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4674979-8346-7D5C-EB77-BA1B330BB677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5C4238E-F25C-3936-1FFF-50E40FAB9EA3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4C901D0-203A-70E3-E39B-D4FC281EF5CB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52FAA67-8F47-8CD8-CF25-3EE91A7F507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37BBEE-B168-BF65-815B-E34D7CE55C8B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E7BBA5E-583B-3216-EA5B-033B955C18E5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7D3998-A62A-FA6A-DC8D-84EBBB2844A3}"/>
                </a:ext>
              </a:extLst>
            </p:cNvPr>
            <p:cNvGrpSpPr/>
            <p:nvPr/>
          </p:nvGrpSpPr>
          <p:grpSpPr>
            <a:xfrm rot="3328173">
              <a:off x="11140625" y="4041905"/>
              <a:ext cx="1384594" cy="1456817"/>
              <a:chOff x="2337340" y="378771"/>
              <a:chExt cx="2985525" cy="2914906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E2FFB30-1B99-C047-7FB3-5ABBF5D5D141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C66954D-72F7-DC78-5D18-82E032538FCE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96C1C56-4717-9707-9341-069DD80EE537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27A981-CA44-2637-360D-D85F725FB37E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A0FD3E-D530-59B5-9181-E2221D3F4C19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66EB6D2-22E1-D810-0EE0-D93F86412376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254000" cap="rnd">
                <a:solidFill>
                  <a:srgbClr val="DE7CD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EC75630-78B5-DC0C-6AF4-6EBB7F2912B2}"/>
                </a:ext>
              </a:extLst>
            </p:cNvPr>
            <p:cNvSpPr/>
            <p:nvPr/>
          </p:nvSpPr>
          <p:spPr>
            <a:xfrm>
              <a:off x="10151081" y="6817512"/>
              <a:ext cx="2185689" cy="1955259"/>
            </a:xfrm>
            <a:custGeom>
              <a:avLst/>
              <a:gdLst>
                <a:gd name="connsiteX0" fmla="*/ 2185689 w 2185689"/>
                <a:gd name="connsiteY0" fmla="*/ 0 h 1955259"/>
                <a:gd name="connsiteX1" fmla="*/ 2185689 w 2185689"/>
                <a:gd name="connsiteY1" fmla="*/ 1664695 h 1955259"/>
                <a:gd name="connsiteX2" fmla="*/ 2173932 w 2185689"/>
                <a:gd name="connsiteY2" fmla="*/ 1673487 h 1955259"/>
                <a:gd name="connsiteX3" fmla="*/ 1251472 w 2185689"/>
                <a:gd name="connsiteY3" fmla="*/ 1955259 h 1955259"/>
                <a:gd name="connsiteX4" fmla="*/ 84836 w 2185689"/>
                <a:gd name="connsiteY4" fmla="*/ 1472023 h 1955259"/>
                <a:gd name="connsiteX5" fmla="*/ 0 w 2185689"/>
                <a:gd name="connsiteY5" fmla="*/ 1378680 h 1955259"/>
                <a:gd name="connsiteX6" fmla="*/ 448 w 2185689"/>
                <a:gd name="connsiteY6" fmla="*/ 1378398 h 1955259"/>
                <a:gd name="connsiteX7" fmla="*/ 84835 w 2185689"/>
                <a:gd name="connsiteY7" fmla="*/ 1471247 h 1955259"/>
                <a:gd name="connsiteX8" fmla="*/ 609266 w 2185689"/>
                <a:gd name="connsiteY8" fmla="*/ 1824828 h 1955259"/>
                <a:gd name="connsiteX9" fmla="*/ 748453 w 2185689"/>
                <a:gd name="connsiteY9" fmla="*/ 1875771 h 1955259"/>
                <a:gd name="connsiteX10" fmla="*/ 570335 w 2185689"/>
                <a:gd name="connsiteY10" fmla="*/ 1801408 h 1955259"/>
                <a:gd name="connsiteX11" fmla="*/ 343210 w 2185689"/>
                <a:gd name="connsiteY11" fmla="*/ 1248713 h 1955259"/>
                <a:gd name="connsiteX12" fmla="*/ 437214 w 2185689"/>
                <a:gd name="connsiteY12" fmla="*/ 1109735 h 1955259"/>
                <a:gd name="connsiteX13" fmla="*/ 476380 w 2185689"/>
                <a:gd name="connsiteY13" fmla="*/ 1078191 h 1955259"/>
                <a:gd name="connsiteX14" fmla="*/ 542152 w 2185689"/>
                <a:gd name="connsiteY14" fmla="*/ 1036704 h 1955259"/>
                <a:gd name="connsiteX15" fmla="*/ 572518 w 2185689"/>
                <a:gd name="connsiteY15" fmla="*/ 1020683 h 1955259"/>
                <a:gd name="connsiteX16" fmla="*/ 895905 w 2185689"/>
                <a:gd name="connsiteY16" fmla="*/ 1021587 h 1955259"/>
                <a:gd name="connsiteX17" fmla="*/ 1681616 w 2185689"/>
                <a:gd name="connsiteY17" fmla="*/ 1349616 h 1955259"/>
                <a:gd name="connsiteX18" fmla="*/ 1941464 w 2185689"/>
                <a:gd name="connsiteY18" fmla="*/ 1737749 h 1955259"/>
                <a:gd name="connsiteX19" fmla="*/ 1935026 w 2185689"/>
                <a:gd name="connsiteY19" fmla="*/ 1805669 h 1955259"/>
                <a:gd name="connsiteX20" fmla="*/ 1966760 w 2185689"/>
                <a:gd name="connsiteY20" fmla="*/ 1791788 h 1955259"/>
                <a:gd name="connsiteX21" fmla="*/ 2173931 w 2185689"/>
                <a:gd name="connsiteY21" fmla="*/ 1672711 h 1955259"/>
                <a:gd name="connsiteX22" fmla="*/ 2185688 w 2185689"/>
                <a:gd name="connsiteY22" fmla="*/ 1663919 h 1955259"/>
                <a:gd name="connsiteX23" fmla="*/ 2185688 w 2185689"/>
                <a:gd name="connsiteY23" fmla="*/ 1 h 195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85689" h="1955259">
                  <a:moveTo>
                    <a:pt x="2185689" y="0"/>
                  </a:moveTo>
                  <a:lnTo>
                    <a:pt x="2185689" y="1664695"/>
                  </a:lnTo>
                  <a:lnTo>
                    <a:pt x="2173932" y="1673487"/>
                  </a:lnTo>
                  <a:cubicBezTo>
                    <a:pt x="1910611" y="1851384"/>
                    <a:pt x="1593172" y="1955259"/>
                    <a:pt x="1251472" y="1955259"/>
                  </a:cubicBezTo>
                  <a:cubicBezTo>
                    <a:pt x="795872" y="1955259"/>
                    <a:pt x="383404" y="1770591"/>
                    <a:pt x="84836" y="1472023"/>
                  </a:cubicBezTo>
                  <a:lnTo>
                    <a:pt x="0" y="1378680"/>
                  </a:lnTo>
                  <a:lnTo>
                    <a:pt x="448" y="1378398"/>
                  </a:lnTo>
                  <a:lnTo>
                    <a:pt x="84835" y="1471247"/>
                  </a:lnTo>
                  <a:cubicBezTo>
                    <a:pt x="234119" y="1620531"/>
                    <a:pt x="411878" y="1741340"/>
                    <a:pt x="609266" y="1824828"/>
                  </a:cubicBezTo>
                  <a:lnTo>
                    <a:pt x="748453" y="1875771"/>
                  </a:lnTo>
                  <a:lnTo>
                    <a:pt x="570335" y="1801408"/>
                  </a:lnTo>
                  <a:cubicBezTo>
                    <a:pt x="354994" y="1711504"/>
                    <a:pt x="253306" y="1464054"/>
                    <a:pt x="343210" y="1248713"/>
                  </a:cubicBezTo>
                  <a:cubicBezTo>
                    <a:pt x="365686" y="1194877"/>
                    <a:pt x="398008" y="1148145"/>
                    <a:pt x="437214" y="1109735"/>
                  </a:cubicBezTo>
                  <a:lnTo>
                    <a:pt x="476380" y="1078191"/>
                  </a:lnTo>
                  <a:lnTo>
                    <a:pt x="542152" y="1036704"/>
                  </a:lnTo>
                  <a:lnTo>
                    <a:pt x="572518" y="1020683"/>
                  </a:lnTo>
                  <a:cubicBezTo>
                    <a:pt x="672537" y="979582"/>
                    <a:pt x="788235" y="976636"/>
                    <a:pt x="895905" y="1021587"/>
                  </a:cubicBezTo>
                  <a:lnTo>
                    <a:pt x="1681616" y="1349616"/>
                  </a:lnTo>
                  <a:cubicBezTo>
                    <a:pt x="1843122" y="1417044"/>
                    <a:pt x="1940698" y="1573092"/>
                    <a:pt x="1941464" y="1737749"/>
                  </a:cubicBezTo>
                  <a:lnTo>
                    <a:pt x="1935026" y="1805669"/>
                  </a:lnTo>
                  <a:lnTo>
                    <a:pt x="1966760" y="1791788"/>
                  </a:lnTo>
                  <a:cubicBezTo>
                    <a:pt x="2038888" y="1757033"/>
                    <a:pt x="2108101" y="1717186"/>
                    <a:pt x="2173931" y="1672711"/>
                  </a:cubicBezTo>
                  <a:lnTo>
                    <a:pt x="2185688" y="1663919"/>
                  </a:lnTo>
                  <a:lnTo>
                    <a:pt x="2185688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86E4169-7425-6BFA-234C-D2C17846206F}"/>
                </a:ext>
              </a:extLst>
            </p:cNvPr>
            <p:cNvSpPr/>
            <p:nvPr/>
          </p:nvSpPr>
          <p:spPr>
            <a:xfrm>
              <a:off x="12028308" y="6708212"/>
              <a:ext cx="1024117" cy="1940495"/>
            </a:xfrm>
            <a:custGeom>
              <a:avLst/>
              <a:gdLst>
                <a:gd name="connsiteX0" fmla="*/ 57050 w 1024117"/>
                <a:gd name="connsiteY0" fmla="*/ 1914916 h 1940495"/>
                <a:gd name="connsiteX1" fmla="*/ 16449 w 1024117"/>
                <a:gd name="connsiteY1" fmla="*/ 1934474 h 1940495"/>
                <a:gd name="connsiteX2" fmla="*/ 0 w 1024117"/>
                <a:gd name="connsiteY2" fmla="*/ 1940495 h 1940495"/>
                <a:gd name="connsiteX3" fmla="*/ 190324 w 1024117"/>
                <a:gd name="connsiteY3" fmla="*/ 1846985 h 1940495"/>
                <a:gd name="connsiteX4" fmla="*/ 160672 w 1024117"/>
                <a:gd name="connsiteY4" fmla="*/ 1864999 h 1940495"/>
                <a:gd name="connsiteX5" fmla="*/ 133258 w 1024117"/>
                <a:gd name="connsiteY5" fmla="*/ 1878205 h 1940495"/>
                <a:gd name="connsiteX6" fmla="*/ 314046 w 1024117"/>
                <a:gd name="connsiteY6" fmla="*/ 1769389 h 1940495"/>
                <a:gd name="connsiteX7" fmla="*/ 296704 w 1024117"/>
                <a:gd name="connsiteY7" fmla="*/ 1782357 h 1940495"/>
                <a:gd name="connsiteX8" fmla="*/ 261557 w 1024117"/>
                <a:gd name="connsiteY8" fmla="*/ 1803710 h 1940495"/>
                <a:gd name="connsiteX9" fmla="*/ 1024109 w 1024117"/>
                <a:gd name="connsiteY9" fmla="*/ 414093 h 1940495"/>
                <a:gd name="connsiteX10" fmla="*/ 1024117 w 1024117"/>
                <a:gd name="connsiteY10" fmla="*/ 414258 h 1940495"/>
                <a:gd name="connsiteX11" fmla="*/ 1024036 w 1024117"/>
                <a:gd name="connsiteY11" fmla="*/ 415861 h 1940495"/>
                <a:gd name="connsiteX12" fmla="*/ 598255 w 1024117"/>
                <a:gd name="connsiteY12" fmla="*/ 0 h 1940495"/>
                <a:gd name="connsiteX13" fmla="*/ 1020782 w 1024117"/>
                <a:gd name="connsiteY13" fmla="*/ 422527 h 1940495"/>
                <a:gd name="connsiteX14" fmla="*/ 1020782 w 1024117"/>
                <a:gd name="connsiteY14" fmla="*/ 480303 h 1940495"/>
                <a:gd name="connsiteX15" fmla="*/ 1015599 w 1024117"/>
                <a:gd name="connsiteY15" fmla="*/ 582948 h 1940495"/>
                <a:gd name="connsiteX16" fmla="*/ 423717 w 1024117"/>
                <a:gd name="connsiteY16" fmla="*/ 1687379 h 1940495"/>
                <a:gd name="connsiteX17" fmla="*/ 345756 w 1024117"/>
                <a:gd name="connsiteY17" fmla="*/ 1745677 h 1940495"/>
                <a:gd name="connsiteX18" fmla="*/ 441523 w 1024117"/>
                <a:gd name="connsiteY18" fmla="*/ 1665688 h 1940495"/>
                <a:gd name="connsiteX19" fmla="*/ 433788 w 1024117"/>
                <a:gd name="connsiteY19" fmla="*/ 1663286 h 1940495"/>
                <a:gd name="connsiteX20" fmla="*/ 175728 w 1024117"/>
                <a:gd name="connsiteY20" fmla="*/ 1273964 h 1940495"/>
                <a:gd name="connsiteX21" fmla="*/ 175728 w 1024117"/>
                <a:gd name="connsiteY21" fmla="*/ 422527 h 1940495"/>
                <a:gd name="connsiteX22" fmla="*/ 299483 w 1024117"/>
                <a:gd name="connsiteY22" fmla="*/ 123755 h 1940495"/>
                <a:gd name="connsiteX23" fmla="*/ 346949 w 1024117"/>
                <a:gd name="connsiteY23" fmla="*/ 84593 h 1940495"/>
                <a:gd name="connsiteX24" fmla="*/ 395298 w 1024117"/>
                <a:gd name="connsiteY24" fmla="*/ 54096 h 1940495"/>
                <a:gd name="connsiteX25" fmla="*/ 433788 w 1024117"/>
                <a:gd name="connsiteY25" fmla="*/ 33204 h 1940495"/>
                <a:gd name="connsiteX26" fmla="*/ 598255 w 1024117"/>
                <a:gd name="connsiteY26" fmla="*/ 0 h 194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24117" h="1940495">
                  <a:moveTo>
                    <a:pt x="57050" y="1914916"/>
                  </a:moveTo>
                  <a:lnTo>
                    <a:pt x="16449" y="1934474"/>
                  </a:lnTo>
                  <a:lnTo>
                    <a:pt x="0" y="1940495"/>
                  </a:lnTo>
                  <a:close/>
                  <a:moveTo>
                    <a:pt x="190324" y="1846985"/>
                  </a:moveTo>
                  <a:lnTo>
                    <a:pt x="160672" y="1864999"/>
                  </a:lnTo>
                  <a:lnTo>
                    <a:pt x="133258" y="1878205"/>
                  </a:lnTo>
                  <a:close/>
                  <a:moveTo>
                    <a:pt x="314046" y="1769389"/>
                  </a:moveTo>
                  <a:lnTo>
                    <a:pt x="296704" y="1782357"/>
                  </a:lnTo>
                  <a:lnTo>
                    <a:pt x="261557" y="1803710"/>
                  </a:lnTo>
                  <a:close/>
                  <a:moveTo>
                    <a:pt x="1024109" y="414093"/>
                  </a:moveTo>
                  <a:lnTo>
                    <a:pt x="1024117" y="414258"/>
                  </a:lnTo>
                  <a:lnTo>
                    <a:pt x="1024036" y="415861"/>
                  </a:lnTo>
                  <a:close/>
                  <a:moveTo>
                    <a:pt x="598255" y="0"/>
                  </a:moveTo>
                  <a:cubicBezTo>
                    <a:pt x="831610" y="0"/>
                    <a:pt x="1020782" y="189172"/>
                    <a:pt x="1020782" y="422527"/>
                  </a:cubicBezTo>
                  <a:lnTo>
                    <a:pt x="1020782" y="480303"/>
                  </a:lnTo>
                  <a:lnTo>
                    <a:pt x="1015599" y="582948"/>
                  </a:lnTo>
                  <a:cubicBezTo>
                    <a:pt x="970538" y="1026659"/>
                    <a:pt x="749654" y="1418392"/>
                    <a:pt x="423717" y="1687379"/>
                  </a:cubicBezTo>
                  <a:lnTo>
                    <a:pt x="345756" y="1745677"/>
                  </a:lnTo>
                  <a:lnTo>
                    <a:pt x="441523" y="1665688"/>
                  </a:lnTo>
                  <a:lnTo>
                    <a:pt x="433788" y="1663286"/>
                  </a:lnTo>
                  <a:cubicBezTo>
                    <a:pt x="282137" y="1599143"/>
                    <a:pt x="175728" y="1448980"/>
                    <a:pt x="175728" y="1273964"/>
                  </a:cubicBezTo>
                  <a:lnTo>
                    <a:pt x="175728" y="422527"/>
                  </a:lnTo>
                  <a:cubicBezTo>
                    <a:pt x="175728" y="305849"/>
                    <a:pt x="223021" y="200217"/>
                    <a:pt x="299483" y="123755"/>
                  </a:cubicBezTo>
                  <a:lnTo>
                    <a:pt x="346949" y="84593"/>
                  </a:lnTo>
                  <a:lnTo>
                    <a:pt x="395298" y="54096"/>
                  </a:lnTo>
                  <a:lnTo>
                    <a:pt x="433788" y="33204"/>
                  </a:lnTo>
                  <a:cubicBezTo>
                    <a:pt x="484339" y="11823"/>
                    <a:pt x="539916" y="0"/>
                    <a:pt x="598255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726A336-5D4F-DA9D-2A07-112EF8E82517}"/>
                </a:ext>
              </a:extLst>
            </p:cNvPr>
            <p:cNvGrpSpPr/>
            <p:nvPr/>
          </p:nvGrpSpPr>
          <p:grpSpPr>
            <a:xfrm rot="11292363">
              <a:off x="11439073" y="7648807"/>
              <a:ext cx="2917123" cy="2596213"/>
              <a:chOff x="2337340" y="378771"/>
              <a:chExt cx="2985525" cy="291490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8CD90C5-DECA-029C-16EF-FEA465563D93}"/>
                  </a:ext>
                </a:extLst>
              </p:cNvPr>
              <p:cNvSpPr/>
              <p:nvPr/>
            </p:nvSpPr>
            <p:spPr>
              <a:xfrm>
                <a:off x="4745574" y="378771"/>
                <a:ext cx="460926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0926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452569" y="312737"/>
                      <a:pt x="2700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B508889-9D70-CDB1-7C4A-7683ECD2A779}"/>
                  </a:ext>
                </a:extLst>
              </p:cNvPr>
              <p:cNvSpPr/>
              <p:nvPr/>
            </p:nvSpPr>
            <p:spPr>
              <a:xfrm>
                <a:off x="4920207" y="393865"/>
                <a:ext cx="402658" cy="25431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241431 w 405704"/>
                  <a:gd name="connsiteY0" fmla="*/ 2562225 h 2562225"/>
                  <a:gd name="connsiteX1" fmla="*/ 169327 w 405704"/>
                  <a:gd name="connsiteY1" fmla="*/ 1107128 h 2562225"/>
                  <a:gd name="connsiteX2" fmla="*/ 127131 w 405704"/>
                  <a:gd name="connsiteY2" fmla="*/ 0 h 2562225"/>
                  <a:gd name="connsiteX0" fmla="*/ 241431 w 396770"/>
                  <a:gd name="connsiteY0" fmla="*/ 2524125 h 2524125"/>
                  <a:gd name="connsiteX1" fmla="*/ 169327 w 396770"/>
                  <a:gd name="connsiteY1" fmla="*/ 1069028 h 2524125"/>
                  <a:gd name="connsiteX2" fmla="*/ 98556 w 396770"/>
                  <a:gd name="connsiteY2" fmla="*/ 0 h 2524125"/>
                  <a:gd name="connsiteX0" fmla="*/ 241431 w 402658"/>
                  <a:gd name="connsiteY0" fmla="*/ 2543175 h 2543175"/>
                  <a:gd name="connsiteX1" fmla="*/ 169327 w 402658"/>
                  <a:gd name="connsiteY1" fmla="*/ 1088078 h 2543175"/>
                  <a:gd name="connsiteX2" fmla="*/ 117606 w 402658"/>
                  <a:gd name="connsiteY2" fmla="*/ 0 h 254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658" h="2543175">
                    <a:moveTo>
                      <a:pt x="241431" y="2543175"/>
                    </a:moveTo>
                    <a:cubicBezTo>
                      <a:pt x="194489" y="2260971"/>
                      <a:pt x="-229195" y="1459883"/>
                      <a:pt x="169327" y="1088078"/>
                    </a:cubicBezTo>
                    <a:cubicBezTo>
                      <a:pt x="627987" y="794543"/>
                      <a:pt x="300169" y="312737"/>
                      <a:pt x="117606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074AD0B-C0D1-B6EF-559D-439FDA11C5CF}"/>
                  </a:ext>
                </a:extLst>
              </p:cNvPr>
              <p:cNvSpPr/>
              <p:nvPr/>
            </p:nvSpPr>
            <p:spPr>
              <a:xfrm>
                <a:off x="2992603" y="942360"/>
                <a:ext cx="1952625" cy="200977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52625" h="2009775">
                    <a:moveTo>
                      <a:pt x="1952625" y="2009775"/>
                    </a:moveTo>
                    <a:cubicBezTo>
                      <a:pt x="1905683" y="1727571"/>
                      <a:pt x="1662974" y="926483"/>
                      <a:pt x="918496" y="792803"/>
                    </a:cubicBezTo>
                    <a:cubicBezTo>
                      <a:pt x="177006" y="61356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8BC2FC5-D466-3A25-0F60-88860EF69D07}"/>
                  </a:ext>
                </a:extLst>
              </p:cNvPr>
              <p:cNvSpPr/>
              <p:nvPr/>
            </p:nvSpPr>
            <p:spPr>
              <a:xfrm>
                <a:off x="3003575" y="942360"/>
                <a:ext cx="1895475" cy="2105025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5475" h="2105025">
                    <a:moveTo>
                      <a:pt x="1895475" y="2105025"/>
                    </a:moveTo>
                    <a:cubicBezTo>
                      <a:pt x="1848533" y="1822821"/>
                      <a:pt x="1605824" y="1021733"/>
                      <a:pt x="861346" y="888053"/>
                    </a:cubicBezTo>
                    <a:cubicBezTo>
                      <a:pt x="119856" y="708818"/>
                      <a:pt x="573088" y="160337"/>
                      <a:pt x="0" y="0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ABC0C88-729F-A3F1-26B1-23426149A535}"/>
                  </a:ext>
                </a:extLst>
              </p:cNvPr>
              <p:cNvSpPr/>
              <p:nvPr/>
            </p:nvSpPr>
            <p:spPr>
              <a:xfrm>
                <a:off x="2337340" y="2185503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608496"/>
                      <a:pt x="0" y="448159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EEA2069-1EDB-EE25-5CF4-03E95AFEF6E1}"/>
                  </a:ext>
                </a:extLst>
              </p:cNvPr>
              <p:cNvSpPr/>
              <p:nvPr/>
            </p:nvSpPr>
            <p:spPr>
              <a:xfrm>
                <a:off x="2366187" y="2369268"/>
                <a:ext cx="2609850" cy="924409"/>
              </a:xfrm>
              <a:custGeom>
                <a:avLst/>
                <a:gdLst>
                  <a:gd name="connsiteX0" fmla="*/ 0 w 904875"/>
                  <a:gd name="connsiteY0" fmla="*/ 576722 h 576722"/>
                  <a:gd name="connsiteX1" fmla="*/ 485775 w 904875"/>
                  <a:gd name="connsiteY1" fmla="*/ 71897 h 576722"/>
                  <a:gd name="connsiteX2" fmla="*/ 904875 w 904875"/>
                  <a:gd name="connsiteY2" fmla="*/ 14747 h 576722"/>
                  <a:gd name="connsiteX0" fmla="*/ 0 w 485775"/>
                  <a:gd name="connsiteY0" fmla="*/ 504825 h 504825"/>
                  <a:gd name="connsiteX1" fmla="*/ 485775 w 485775"/>
                  <a:gd name="connsiteY1" fmla="*/ 0 h 504825"/>
                  <a:gd name="connsiteX0" fmla="*/ 0 w 485775"/>
                  <a:gd name="connsiteY0" fmla="*/ 505776 h 505776"/>
                  <a:gd name="connsiteX1" fmla="*/ 485775 w 485775"/>
                  <a:gd name="connsiteY1" fmla="*/ 951 h 505776"/>
                  <a:gd name="connsiteX0" fmla="*/ 1159 w 486934"/>
                  <a:gd name="connsiteY0" fmla="*/ 506192 h 506192"/>
                  <a:gd name="connsiteX1" fmla="*/ 486934 w 486934"/>
                  <a:gd name="connsiteY1" fmla="*/ 1367 h 506192"/>
                  <a:gd name="connsiteX0" fmla="*/ 943 w 515293"/>
                  <a:gd name="connsiteY0" fmla="*/ 563077 h 563077"/>
                  <a:gd name="connsiteX1" fmla="*/ 515293 w 515293"/>
                  <a:gd name="connsiteY1" fmla="*/ 1102 h 563077"/>
                  <a:gd name="connsiteX0" fmla="*/ 943 w 515293"/>
                  <a:gd name="connsiteY0" fmla="*/ 561975 h 561975"/>
                  <a:gd name="connsiteX1" fmla="*/ 515293 w 515293"/>
                  <a:gd name="connsiteY1" fmla="*/ 0 h 561975"/>
                  <a:gd name="connsiteX0" fmla="*/ 839 w 515189"/>
                  <a:gd name="connsiteY0" fmla="*/ 569183 h 569183"/>
                  <a:gd name="connsiteX1" fmla="*/ 515189 w 515189"/>
                  <a:gd name="connsiteY1" fmla="*/ 7208 h 569183"/>
                  <a:gd name="connsiteX0" fmla="*/ 16668 w 531018"/>
                  <a:gd name="connsiteY0" fmla="*/ 568236 h 568236"/>
                  <a:gd name="connsiteX1" fmla="*/ 531018 w 531018"/>
                  <a:gd name="connsiteY1" fmla="*/ 6261 h 568236"/>
                  <a:gd name="connsiteX0" fmla="*/ 14441 w 576416"/>
                  <a:gd name="connsiteY0" fmla="*/ 568236 h 568236"/>
                  <a:gd name="connsiteX1" fmla="*/ 576416 w 576416"/>
                  <a:gd name="connsiteY1" fmla="*/ 6261 h 568236"/>
                  <a:gd name="connsiteX0" fmla="*/ 7094 w 569069"/>
                  <a:gd name="connsiteY0" fmla="*/ 568376 h 568376"/>
                  <a:gd name="connsiteX1" fmla="*/ 569069 w 569069"/>
                  <a:gd name="connsiteY1" fmla="*/ 6401 h 568376"/>
                  <a:gd name="connsiteX0" fmla="*/ 6103 w 615703"/>
                  <a:gd name="connsiteY0" fmla="*/ 624744 h 624744"/>
                  <a:gd name="connsiteX1" fmla="*/ 615703 w 615703"/>
                  <a:gd name="connsiteY1" fmla="*/ 5619 h 624744"/>
                  <a:gd name="connsiteX0" fmla="*/ 7518 w 617118"/>
                  <a:gd name="connsiteY0" fmla="*/ 620790 h 620790"/>
                  <a:gd name="connsiteX1" fmla="*/ 617118 w 617118"/>
                  <a:gd name="connsiteY1" fmla="*/ 1665 h 620790"/>
                  <a:gd name="connsiteX0" fmla="*/ 26953 w 398428"/>
                  <a:gd name="connsiteY0" fmla="*/ 1362668 h 1362668"/>
                  <a:gd name="connsiteX1" fmla="*/ 398428 w 398428"/>
                  <a:gd name="connsiteY1" fmla="*/ 593 h 1362668"/>
                  <a:gd name="connsiteX0" fmla="*/ 19321 w 438421"/>
                  <a:gd name="connsiteY0" fmla="*/ 1781609 h 1781609"/>
                  <a:gd name="connsiteX1" fmla="*/ 438421 w 438421"/>
                  <a:gd name="connsiteY1" fmla="*/ 434 h 1781609"/>
                  <a:gd name="connsiteX0" fmla="*/ 218213 w 637313"/>
                  <a:gd name="connsiteY0" fmla="*/ 1781849 h 1781849"/>
                  <a:gd name="connsiteX1" fmla="*/ 637313 w 637313"/>
                  <a:gd name="connsiteY1" fmla="*/ 674 h 1781849"/>
                  <a:gd name="connsiteX0" fmla="*/ 309085 w 423385"/>
                  <a:gd name="connsiteY0" fmla="*/ 1924641 h 1924641"/>
                  <a:gd name="connsiteX1" fmla="*/ 423385 w 423385"/>
                  <a:gd name="connsiteY1" fmla="*/ 591 h 1924641"/>
                  <a:gd name="connsiteX0" fmla="*/ 324282 w 438582"/>
                  <a:gd name="connsiteY0" fmla="*/ 1924050 h 1924050"/>
                  <a:gd name="connsiteX1" fmla="*/ 438582 w 438582"/>
                  <a:gd name="connsiteY1" fmla="*/ 0 h 1924050"/>
                  <a:gd name="connsiteX0" fmla="*/ 316586 w 449936"/>
                  <a:gd name="connsiteY0" fmla="*/ 2200275 h 2200275"/>
                  <a:gd name="connsiteX1" fmla="*/ 449936 w 449936"/>
                  <a:gd name="connsiteY1" fmla="*/ 0 h 2200275"/>
                  <a:gd name="connsiteX0" fmla="*/ 265220 w 398570"/>
                  <a:gd name="connsiteY0" fmla="*/ 2200275 h 2200275"/>
                  <a:gd name="connsiteX1" fmla="*/ 155016 w 398570"/>
                  <a:gd name="connsiteY1" fmla="*/ 830903 h 2200275"/>
                  <a:gd name="connsiteX2" fmla="*/ 398570 w 398570"/>
                  <a:gd name="connsiteY2" fmla="*/ 0 h 2200275"/>
                  <a:gd name="connsiteX0" fmla="*/ 225462 w 358812"/>
                  <a:gd name="connsiteY0" fmla="*/ 2200275 h 2200275"/>
                  <a:gd name="connsiteX1" fmla="*/ 115258 w 358812"/>
                  <a:gd name="connsiteY1" fmla="*/ 830903 h 2200275"/>
                  <a:gd name="connsiteX2" fmla="*/ 358812 w 358812"/>
                  <a:gd name="connsiteY2" fmla="*/ 0 h 2200275"/>
                  <a:gd name="connsiteX0" fmla="*/ 430913 w 564263"/>
                  <a:gd name="connsiteY0" fmla="*/ 2200275 h 2200275"/>
                  <a:gd name="connsiteX1" fmla="*/ 44484 w 564263"/>
                  <a:gd name="connsiteY1" fmla="*/ 1011878 h 2200275"/>
                  <a:gd name="connsiteX2" fmla="*/ 564263 w 564263"/>
                  <a:gd name="connsiteY2" fmla="*/ 0 h 2200275"/>
                  <a:gd name="connsiteX0" fmla="*/ 386429 w 519779"/>
                  <a:gd name="connsiteY0" fmla="*/ 2200275 h 2200275"/>
                  <a:gd name="connsiteX1" fmla="*/ 0 w 519779"/>
                  <a:gd name="connsiteY1" fmla="*/ 1011878 h 2200275"/>
                  <a:gd name="connsiteX2" fmla="*/ 519779 w 519779"/>
                  <a:gd name="connsiteY2" fmla="*/ 0 h 2200275"/>
                  <a:gd name="connsiteX0" fmla="*/ 467414 w 600764"/>
                  <a:gd name="connsiteY0" fmla="*/ 2200275 h 2200275"/>
                  <a:gd name="connsiteX1" fmla="*/ 80985 w 600764"/>
                  <a:gd name="connsiteY1" fmla="*/ 1011878 h 2200275"/>
                  <a:gd name="connsiteX2" fmla="*/ 600764 w 600764"/>
                  <a:gd name="connsiteY2" fmla="*/ 0 h 2200275"/>
                  <a:gd name="connsiteX0" fmla="*/ 424536 w 557886"/>
                  <a:gd name="connsiteY0" fmla="*/ 2200275 h 2200275"/>
                  <a:gd name="connsiteX1" fmla="*/ 85732 w 557886"/>
                  <a:gd name="connsiteY1" fmla="*/ 916628 h 2200275"/>
                  <a:gd name="connsiteX2" fmla="*/ 557886 w 557886"/>
                  <a:gd name="connsiteY2" fmla="*/ 0 h 2200275"/>
                  <a:gd name="connsiteX0" fmla="*/ 424536 w 538836"/>
                  <a:gd name="connsiteY0" fmla="*/ 2343150 h 2343150"/>
                  <a:gd name="connsiteX1" fmla="*/ 85732 w 538836"/>
                  <a:gd name="connsiteY1" fmla="*/ 1059503 h 2343150"/>
                  <a:gd name="connsiteX2" fmla="*/ 538836 w 538836"/>
                  <a:gd name="connsiteY2" fmla="*/ 0 h 2343150"/>
                  <a:gd name="connsiteX0" fmla="*/ 424536 w 564795"/>
                  <a:gd name="connsiteY0" fmla="*/ 2343150 h 2343150"/>
                  <a:gd name="connsiteX1" fmla="*/ 85732 w 564795"/>
                  <a:gd name="connsiteY1" fmla="*/ 1059503 h 2343150"/>
                  <a:gd name="connsiteX2" fmla="*/ 538836 w 564795"/>
                  <a:gd name="connsiteY2" fmla="*/ 0 h 2343150"/>
                  <a:gd name="connsiteX0" fmla="*/ 424536 w 487156"/>
                  <a:gd name="connsiteY0" fmla="*/ 2543175 h 2543175"/>
                  <a:gd name="connsiteX1" fmla="*/ 85732 w 487156"/>
                  <a:gd name="connsiteY1" fmla="*/ 1259528 h 2543175"/>
                  <a:gd name="connsiteX2" fmla="*/ 453111 w 487156"/>
                  <a:gd name="connsiteY2" fmla="*/ 0 h 2543175"/>
                  <a:gd name="connsiteX0" fmla="*/ 199233 w 339412"/>
                  <a:gd name="connsiteY0" fmla="*/ 2543175 h 2543175"/>
                  <a:gd name="connsiteX1" fmla="*/ 127129 w 339412"/>
                  <a:gd name="connsiteY1" fmla="*/ 1088078 h 2543175"/>
                  <a:gd name="connsiteX2" fmla="*/ 227808 w 339412"/>
                  <a:gd name="connsiteY2" fmla="*/ 0 h 2543175"/>
                  <a:gd name="connsiteX0" fmla="*/ 199233 w 299298"/>
                  <a:gd name="connsiteY0" fmla="*/ 2543175 h 2543175"/>
                  <a:gd name="connsiteX1" fmla="*/ 127129 w 299298"/>
                  <a:gd name="connsiteY1" fmla="*/ 1088078 h 2543175"/>
                  <a:gd name="connsiteX2" fmla="*/ 227808 w 299298"/>
                  <a:gd name="connsiteY2" fmla="*/ 0 h 2543175"/>
                  <a:gd name="connsiteX0" fmla="*/ 241431 w 341496"/>
                  <a:gd name="connsiteY0" fmla="*/ 2543175 h 2543175"/>
                  <a:gd name="connsiteX1" fmla="*/ 169327 w 341496"/>
                  <a:gd name="connsiteY1" fmla="*/ 1088078 h 2543175"/>
                  <a:gd name="connsiteX2" fmla="*/ 270006 w 341496"/>
                  <a:gd name="connsiteY2" fmla="*/ 0 h 2543175"/>
                  <a:gd name="connsiteX0" fmla="*/ 241431 w 423323"/>
                  <a:gd name="connsiteY0" fmla="*/ 2543175 h 2543175"/>
                  <a:gd name="connsiteX1" fmla="*/ 169327 w 423323"/>
                  <a:gd name="connsiteY1" fmla="*/ 1088078 h 2543175"/>
                  <a:gd name="connsiteX2" fmla="*/ 270006 w 423323"/>
                  <a:gd name="connsiteY2" fmla="*/ 0 h 2543175"/>
                  <a:gd name="connsiteX0" fmla="*/ 241431 w 435107"/>
                  <a:gd name="connsiteY0" fmla="*/ 2543175 h 2543175"/>
                  <a:gd name="connsiteX1" fmla="*/ 169327 w 435107"/>
                  <a:gd name="connsiteY1" fmla="*/ 1088078 h 2543175"/>
                  <a:gd name="connsiteX2" fmla="*/ 270006 w 435107"/>
                  <a:gd name="connsiteY2" fmla="*/ 0 h 2543175"/>
                  <a:gd name="connsiteX0" fmla="*/ 241431 w 460926"/>
                  <a:gd name="connsiteY0" fmla="*/ 2543175 h 2543175"/>
                  <a:gd name="connsiteX1" fmla="*/ 169327 w 460926"/>
                  <a:gd name="connsiteY1" fmla="*/ 1088078 h 2543175"/>
                  <a:gd name="connsiteX2" fmla="*/ 270006 w 460926"/>
                  <a:gd name="connsiteY2" fmla="*/ 0 h 2543175"/>
                  <a:gd name="connsiteX0" fmla="*/ 790575 w 838161"/>
                  <a:gd name="connsiteY0" fmla="*/ 2466975 h 2466975"/>
                  <a:gd name="connsiteX1" fmla="*/ 718471 w 838161"/>
                  <a:gd name="connsiteY1" fmla="*/ 1011878 h 2466975"/>
                  <a:gd name="connsiteX2" fmla="*/ 0 w 838161"/>
                  <a:gd name="connsiteY2" fmla="*/ 0 h 2466975"/>
                  <a:gd name="connsiteX0" fmla="*/ 1106039 w 1106039"/>
                  <a:gd name="connsiteY0" fmla="*/ 2466975 h 2466975"/>
                  <a:gd name="connsiteX1" fmla="*/ 71910 w 1106039"/>
                  <a:gd name="connsiteY1" fmla="*/ 1250003 h 2466975"/>
                  <a:gd name="connsiteX2" fmla="*/ 315464 w 1106039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43594 w 1243594"/>
                  <a:gd name="connsiteY0" fmla="*/ 2466975 h 2466975"/>
                  <a:gd name="connsiteX1" fmla="*/ 209465 w 1243594"/>
                  <a:gd name="connsiteY1" fmla="*/ 1250003 h 2466975"/>
                  <a:gd name="connsiteX2" fmla="*/ 453019 w 1243594"/>
                  <a:gd name="connsiteY2" fmla="*/ 0 h 2466975"/>
                  <a:gd name="connsiteX0" fmla="*/ 1283276 w 1283276"/>
                  <a:gd name="connsiteY0" fmla="*/ 2466975 h 2466975"/>
                  <a:gd name="connsiteX1" fmla="*/ 249147 w 1283276"/>
                  <a:gd name="connsiteY1" fmla="*/ 1250003 h 2466975"/>
                  <a:gd name="connsiteX2" fmla="*/ 492701 w 1283276"/>
                  <a:gd name="connsiteY2" fmla="*/ 0 h 2466975"/>
                  <a:gd name="connsiteX0" fmla="*/ 1342340 w 1342340"/>
                  <a:gd name="connsiteY0" fmla="*/ 2286000 h 2286000"/>
                  <a:gd name="connsiteX1" fmla="*/ 308211 w 1342340"/>
                  <a:gd name="connsiteY1" fmla="*/ 1069028 h 2286000"/>
                  <a:gd name="connsiteX2" fmla="*/ 237440 w 1342340"/>
                  <a:gd name="connsiteY2" fmla="*/ 0 h 2286000"/>
                  <a:gd name="connsiteX0" fmla="*/ 1399546 w 1399546"/>
                  <a:gd name="connsiteY0" fmla="*/ 2286000 h 2286000"/>
                  <a:gd name="connsiteX1" fmla="*/ 365417 w 1399546"/>
                  <a:gd name="connsiteY1" fmla="*/ 1069028 h 2286000"/>
                  <a:gd name="connsiteX2" fmla="*/ 294646 w 1399546"/>
                  <a:gd name="connsiteY2" fmla="*/ 0 h 2286000"/>
                  <a:gd name="connsiteX0" fmla="*/ 1415036 w 1415036"/>
                  <a:gd name="connsiteY0" fmla="*/ 2343150 h 2343150"/>
                  <a:gd name="connsiteX1" fmla="*/ 380907 w 1415036"/>
                  <a:gd name="connsiteY1" fmla="*/ 1126178 h 2343150"/>
                  <a:gd name="connsiteX2" fmla="*/ 262511 w 1415036"/>
                  <a:gd name="connsiteY2" fmla="*/ 0 h 2343150"/>
                  <a:gd name="connsiteX0" fmla="*/ 1377867 w 1377867"/>
                  <a:gd name="connsiteY0" fmla="*/ 2343150 h 2343150"/>
                  <a:gd name="connsiteX1" fmla="*/ 343738 w 1377867"/>
                  <a:gd name="connsiteY1" fmla="*/ 1126178 h 2343150"/>
                  <a:gd name="connsiteX2" fmla="*/ 225342 w 1377867"/>
                  <a:gd name="connsiteY2" fmla="*/ 0 h 2343150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24050 w 1924050"/>
                  <a:gd name="connsiteY0" fmla="*/ 1838325 h 1838325"/>
                  <a:gd name="connsiteX1" fmla="*/ 889921 w 1924050"/>
                  <a:gd name="connsiteY1" fmla="*/ 621353 h 1838325"/>
                  <a:gd name="connsiteX2" fmla="*/ 0 w 1924050"/>
                  <a:gd name="connsiteY2" fmla="*/ 0 h 1838325"/>
                  <a:gd name="connsiteX0" fmla="*/ 1952625 w 1952625"/>
                  <a:gd name="connsiteY0" fmla="*/ 2009775 h 2009775"/>
                  <a:gd name="connsiteX1" fmla="*/ 918496 w 1952625"/>
                  <a:gd name="connsiteY1" fmla="*/ 792803 h 2009775"/>
                  <a:gd name="connsiteX2" fmla="*/ 0 w 1952625"/>
                  <a:gd name="connsiteY2" fmla="*/ 0 h 2009775"/>
                  <a:gd name="connsiteX0" fmla="*/ 1924050 w 1924050"/>
                  <a:gd name="connsiteY0" fmla="*/ 2114550 h 2114550"/>
                  <a:gd name="connsiteX1" fmla="*/ 889921 w 1924050"/>
                  <a:gd name="connsiteY1" fmla="*/ 897578 h 2114550"/>
                  <a:gd name="connsiteX2" fmla="*/ 0 w 1924050"/>
                  <a:gd name="connsiteY2" fmla="*/ 0 h 2114550"/>
                  <a:gd name="connsiteX0" fmla="*/ 1895475 w 1895475"/>
                  <a:gd name="connsiteY0" fmla="*/ 2105025 h 2105025"/>
                  <a:gd name="connsiteX1" fmla="*/ 861346 w 1895475"/>
                  <a:gd name="connsiteY1" fmla="*/ 888053 h 2105025"/>
                  <a:gd name="connsiteX2" fmla="*/ 0 w 1895475"/>
                  <a:gd name="connsiteY2" fmla="*/ 0 h 2105025"/>
                  <a:gd name="connsiteX0" fmla="*/ 2495550 w 2495550"/>
                  <a:gd name="connsiteY0" fmla="*/ 1243196 h 1243196"/>
                  <a:gd name="connsiteX1" fmla="*/ 1461421 w 2495550"/>
                  <a:gd name="connsiteY1" fmla="*/ 26224 h 1243196"/>
                  <a:gd name="connsiteX2" fmla="*/ 0 w 2495550"/>
                  <a:gd name="connsiteY2" fmla="*/ 490721 h 1243196"/>
                  <a:gd name="connsiteX0" fmla="*/ 2495550 w 2495550"/>
                  <a:gd name="connsiteY0" fmla="*/ 752475 h 752475"/>
                  <a:gd name="connsiteX1" fmla="*/ 1166146 w 2495550"/>
                  <a:gd name="connsiteY1" fmla="*/ 249878 h 752475"/>
                  <a:gd name="connsiteX2" fmla="*/ 0 w 2495550"/>
                  <a:gd name="connsiteY2" fmla="*/ 0 h 752475"/>
                  <a:gd name="connsiteX0" fmla="*/ 2609850 w 2609850"/>
                  <a:gd name="connsiteY0" fmla="*/ 476250 h 476250"/>
                  <a:gd name="connsiteX1" fmla="*/ 1166146 w 2609850"/>
                  <a:gd name="connsiteY1" fmla="*/ 249878 h 476250"/>
                  <a:gd name="connsiteX2" fmla="*/ 0 w 2609850"/>
                  <a:gd name="connsiteY2" fmla="*/ 0 h 476250"/>
                  <a:gd name="connsiteX0" fmla="*/ 2609850 w 2609850"/>
                  <a:gd name="connsiteY0" fmla="*/ 856424 h 856424"/>
                  <a:gd name="connsiteX1" fmla="*/ 1280446 w 2609850"/>
                  <a:gd name="connsiteY1" fmla="*/ 29977 h 856424"/>
                  <a:gd name="connsiteX2" fmla="*/ 0 w 2609850"/>
                  <a:gd name="connsiteY2" fmla="*/ 380174 h 856424"/>
                  <a:gd name="connsiteX0" fmla="*/ 2609850 w 2609850"/>
                  <a:gd name="connsiteY0" fmla="*/ 826534 h 826534"/>
                  <a:gd name="connsiteX1" fmla="*/ 1280446 w 2609850"/>
                  <a:gd name="connsiteY1" fmla="*/ 87 h 826534"/>
                  <a:gd name="connsiteX2" fmla="*/ 0 w 2609850"/>
                  <a:gd name="connsiteY2" fmla="*/ 350284 h 826534"/>
                  <a:gd name="connsiteX0" fmla="*/ 2609850 w 2609850"/>
                  <a:gd name="connsiteY0" fmla="*/ 860042 h 860042"/>
                  <a:gd name="connsiteX1" fmla="*/ 1280446 w 2609850"/>
                  <a:gd name="connsiteY1" fmla="*/ 33595 h 860042"/>
                  <a:gd name="connsiteX2" fmla="*/ 0 w 2609850"/>
                  <a:gd name="connsiteY2" fmla="*/ 383792 h 860042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448159 h 924409"/>
                  <a:gd name="connsiteX0" fmla="*/ 2609850 w 2609850"/>
                  <a:gd name="connsiteY0" fmla="*/ 924409 h 924409"/>
                  <a:gd name="connsiteX1" fmla="*/ 1280446 w 2609850"/>
                  <a:gd name="connsiteY1" fmla="*/ 31287 h 924409"/>
                  <a:gd name="connsiteX2" fmla="*/ 0 w 2609850"/>
                  <a:gd name="connsiteY2" fmla="*/ 267184 h 924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9850" h="924409">
                    <a:moveTo>
                      <a:pt x="2609850" y="924409"/>
                    </a:moveTo>
                    <a:cubicBezTo>
                      <a:pt x="2562908" y="642205"/>
                      <a:pt x="2063024" y="-168408"/>
                      <a:pt x="1280446" y="31287"/>
                    </a:cubicBezTo>
                    <a:cubicBezTo>
                      <a:pt x="738981" y="185427"/>
                      <a:pt x="573088" y="427521"/>
                      <a:pt x="0" y="267184"/>
                    </a:cubicBezTo>
                  </a:path>
                </a:pathLst>
              </a:custGeom>
              <a:noFill/>
              <a:ln w="190500" cap="rnd">
                <a:solidFill>
                  <a:srgbClr val="E795C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D8D066-20A4-BF2D-30C2-626A9E685CCB}"/>
                </a:ext>
              </a:extLst>
            </p:cNvPr>
            <p:cNvSpPr/>
            <p:nvPr/>
          </p:nvSpPr>
          <p:spPr>
            <a:xfrm>
              <a:off x="10535470" y="6255042"/>
              <a:ext cx="1734165" cy="1734165"/>
            </a:xfrm>
            <a:prstGeom prst="ellipse">
              <a:avLst/>
            </a:prstGeom>
            <a:solidFill>
              <a:srgbClr val="61B2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8288CA-10FD-5EDF-45EE-7F51D47565C2}"/>
                </a:ext>
              </a:extLst>
            </p:cNvPr>
            <p:cNvSpPr/>
            <p:nvPr/>
          </p:nvSpPr>
          <p:spPr>
            <a:xfrm>
              <a:off x="10831011" y="6501334"/>
              <a:ext cx="617118" cy="620790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118" h="620790">
                  <a:moveTo>
                    <a:pt x="7518" y="620790"/>
                  </a:moveTo>
                  <a:cubicBezTo>
                    <a:pt x="-44076" y="358058"/>
                    <a:pt x="171031" y="-28498"/>
                    <a:pt x="617118" y="1665"/>
                  </a:cubicBezTo>
                </a:path>
              </a:pathLst>
            </a:custGeom>
            <a:noFill/>
            <a:ln w="254000" cap="rnd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98BEEEC-0C9D-5292-2C1D-4FBFF005C75C}"/>
                </a:ext>
              </a:extLst>
            </p:cNvPr>
            <p:cNvSpPr/>
            <p:nvPr/>
          </p:nvSpPr>
          <p:spPr>
            <a:xfrm>
              <a:off x="11135851" y="7207297"/>
              <a:ext cx="885825" cy="537568"/>
            </a:xfrm>
            <a:custGeom>
              <a:avLst/>
              <a:gdLst>
                <a:gd name="connsiteX0" fmla="*/ 0 w 904875"/>
                <a:gd name="connsiteY0" fmla="*/ 576722 h 576722"/>
                <a:gd name="connsiteX1" fmla="*/ 485775 w 904875"/>
                <a:gd name="connsiteY1" fmla="*/ 71897 h 576722"/>
                <a:gd name="connsiteX2" fmla="*/ 904875 w 904875"/>
                <a:gd name="connsiteY2" fmla="*/ 14747 h 576722"/>
                <a:gd name="connsiteX0" fmla="*/ 0 w 485775"/>
                <a:gd name="connsiteY0" fmla="*/ 504825 h 504825"/>
                <a:gd name="connsiteX1" fmla="*/ 485775 w 485775"/>
                <a:gd name="connsiteY1" fmla="*/ 0 h 504825"/>
                <a:gd name="connsiteX0" fmla="*/ 0 w 485775"/>
                <a:gd name="connsiteY0" fmla="*/ 505776 h 505776"/>
                <a:gd name="connsiteX1" fmla="*/ 485775 w 485775"/>
                <a:gd name="connsiteY1" fmla="*/ 951 h 505776"/>
                <a:gd name="connsiteX0" fmla="*/ 1159 w 486934"/>
                <a:gd name="connsiteY0" fmla="*/ 506192 h 506192"/>
                <a:gd name="connsiteX1" fmla="*/ 486934 w 486934"/>
                <a:gd name="connsiteY1" fmla="*/ 1367 h 506192"/>
                <a:gd name="connsiteX0" fmla="*/ 943 w 515293"/>
                <a:gd name="connsiteY0" fmla="*/ 563077 h 563077"/>
                <a:gd name="connsiteX1" fmla="*/ 515293 w 515293"/>
                <a:gd name="connsiteY1" fmla="*/ 1102 h 563077"/>
                <a:gd name="connsiteX0" fmla="*/ 943 w 515293"/>
                <a:gd name="connsiteY0" fmla="*/ 561975 h 561975"/>
                <a:gd name="connsiteX1" fmla="*/ 515293 w 515293"/>
                <a:gd name="connsiteY1" fmla="*/ 0 h 561975"/>
                <a:gd name="connsiteX0" fmla="*/ 839 w 515189"/>
                <a:gd name="connsiteY0" fmla="*/ 569183 h 569183"/>
                <a:gd name="connsiteX1" fmla="*/ 515189 w 515189"/>
                <a:gd name="connsiteY1" fmla="*/ 7208 h 569183"/>
                <a:gd name="connsiteX0" fmla="*/ 16668 w 531018"/>
                <a:gd name="connsiteY0" fmla="*/ 568236 h 568236"/>
                <a:gd name="connsiteX1" fmla="*/ 531018 w 531018"/>
                <a:gd name="connsiteY1" fmla="*/ 6261 h 568236"/>
                <a:gd name="connsiteX0" fmla="*/ 14441 w 576416"/>
                <a:gd name="connsiteY0" fmla="*/ 568236 h 568236"/>
                <a:gd name="connsiteX1" fmla="*/ 576416 w 576416"/>
                <a:gd name="connsiteY1" fmla="*/ 6261 h 568236"/>
                <a:gd name="connsiteX0" fmla="*/ 7094 w 569069"/>
                <a:gd name="connsiteY0" fmla="*/ 568376 h 568376"/>
                <a:gd name="connsiteX1" fmla="*/ 569069 w 569069"/>
                <a:gd name="connsiteY1" fmla="*/ 6401 h 568376"/>
                <a:gd name="connsiteX0" fmla="*/ 6103 w 615703"/>
                <a:gd name="connsiteY0" fmla="*/ 624744 h 624744"/>
                <a:gd name="connsiteX1" fmla="*/ 615703 w 615703"/>
                <a:gd name="connsiteY1" fmla="*/ 5619 h 624744"/>
                <a:gd name="connsiteX0" fmla="*/ 7518 w 617118"/>
                <a:gd name="connsiteY0" fmla="*/ 620790 h 620790"/>
                <a:gd name="connsiteX1" fmla="*/ 617118 w 617118"/>
                <a:gd name="connsiteY1" fmla="*/ 1665 h 620790"/>
                <a:gd name="connsiteX0" fmla="*/ 2864 w 612466"/>
                <a:gd name="connsiteY0" fmla="*/ 619125 h 619125"/>
                <a:gd name="connsiteX1" fmla="*/ 612464 w 612466"/>
                <a:gd name="connsiteY1" fmla="*/ 0 h 619125"/>
                <a:gd name="connsiteX0" fmla="*/ 0 w 609606"/>
                <a:gd name="connsiteY0" fmla="*/ 619125 h 619125"/>
                <a:gd name="connsiteX1" fmla="*/ 609600 w 609606"/>
                <a:gd name="connsiteY1" fmla="*/ 0 h 619125"/>
                <a:gd name="connsiteX0" fmla="*/ 0 w 609606"/>
                <a:gd name="connsiteY0" fmla="*/ 619125 h 627044"/>
                <a:gd name="connsiteX1" fmla="*/ 609600 w 609606"/>
                <a:gd name="connsiteY1" fmla="*/ 0 h 627044"/>
                <a:gd name="connsiteX0" fmla="*/ 0 w 561983"/>
                <a:gd name="connsiteY0" fmla="*/ 419100 h 435687"/>
                <a:gd name="connsiteX1" fmla="*/ 561975 w 561983"/>
                <a:gd name="connsiteY1" fmla="*/ 0 h 435687"/>
                <a:gd name="connsiteX0" fmla="*/ 0 w 828678"/>
                <a:gd name="connsiteY0" fmla="*/ 419100 h 435687"/>
                <a:gd name="connsiteX1" fmla="*/ 828675 w 828678"/>
                <a:gd name="connsiteY1" fmla="*/ 0 h 435687"/>
                <a:gd name="connsiteX0" fmla="*/ 0 w 857253"/>
                <a:gd name="connsiteY0" fmla="*/ 438150 h 453271"/>
                <a:gd name="connsiteX1" fmla="*/ 857250 w 857253"/>
                <a:gd name="connsiteY1" fmla="*/ 0 h 453271"/>
                <a:gd name="connsiteX0" fmla="*/ 0 w 857250"/>
                <a:gd name="connsiteY0" fmla="*/ 438150 h 466326"/>
                <a:gd name="connsiteX1" fmla="*/ 857250 w 857250"/>
                <a:gd name="connsiteY1" fmla="*/ 0 h 466326"/>
                <a:gd name="connsiteX0" fmla="*/ 0 w 857250"/>
                <a:gd name="connsiteY0" fmla="*/ 438150 h 482769"/>
                <a:gd name="connsiteX1" fmla="*/ 857250 w 857250"/>
                <a:gd name="connsiteY1" fmla="*/ 0 h 482769"/>
                <a:gd name="connsiteX0" fmla="*/ 0 w 857250"/>
                <a:gd name="connsiteY0" fmla="*/ 438150 h 470416"/>
                <a:gd name="connsiteX1" fmla="*/ 857250 w 857250"/>
                <a:gd name="connsiteY1" fmla="*/ 0 h 470416"/>
                <a:gd name="connsiteX0" fmla="*/ 0 w 857250"/>
                <a:gd name="connsiteY0" fmla="*/ 438150 h 495208"/>
                <a:gd name="connsiteX1" fmla="*/ 857250 w 857250"/>
                <a:gd name="connsiteY1" fmla="*/ 0 h 495208"/>
                <a:gd name="connsiteX0" fmla="*/ 0 w 857250"/>
                <a:gd name="connsiteY0" fmla="*/ 438150 h 493596"/>
                <a:gd name="connsiteX1" fmla="*/ 857250 w 857250"/>
                <a:gd name="connsiteY1" fmla="*/ 0 h 493596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01885"/>
                <a:gd name="connsiteX1" fmla="*/ 857250 w 857250"/>
                <a:gd name="connsiteY1" fmla="*/ 0 h 501885"/>
                <a:gd name="connsiteX0" fmla="*/ 0 w 857250"/>
                <a:gd name="connsiteY0" fmla="*/ 438150 h 514363"/>
                <a:gd name="connsiteX1" fmla="*/ 857250 w 857250"/>
                <a:gd name="connsiteY1" fmla="*/ 0 h 514363"/>
                <a:gd name="connsiteX0" fmla="*/ 0 w 885825"/>
                <a:gd name="connsiteY0" fmla="*/ 466725 h 537568"/>
                <a:gd name="connsiteX1" fmla="*/ 885825 w 885825"/>
                <a:gd name="connsiteY1" fmla="*/ 0 h 53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5825" h="537568">
                  <a:moveTo>
                    <a:pt x="0" y="466725"/>
                  </a:moveTo>
                  <a:cubicBezTo>
                    <a:pt x="272256" y="642143"/>
                    <a:pt x="830263" y="493712"/>
                    <a:pt x="885825" y="0"/>
                  </a:cubicBezTo>
                </a:path>
              </a:pathLst>
            </a:custGeom>
            <a:noFill/>
            <a:ln w="190500" cap="rnd">
              <a:solidFill>
                <a:srgbClr val="9EE0F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7927EA4C-6DE0-767A-D2BA-CDC16AE3BED8}"/>
                </a:ext>
              </a:extLst>
            </p:cNvPr>
            <p:cNvSpPr/>
            <p:nvPr/>
          </p:nvSpPr>
          <p:spPr>
            <a:xfrm rot="20068299">
              <a:off x="15148199" y="8269693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6AEF4F0-F027-91D4-6F32-B01A27F4A812}"/>
                </a:ext>
              </a:extLst>
            </p:cNvPr>
            <p:cNvSpPr/>
            <p:nvPr/>
          </p:nvSpPr>
          <p:spPr>
            <a:xfrm rot="19173495">
              <a:off x="16175991" y="7527651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7BCB8392-3A87-A4B9-1005-1D6776C58139}"/>
                </a:ext>
              </a:extLst>
            </p:cNvPr>
            <p:cNvSpPr/>
            <p:nvPr/>
          </p:nvSpPr>
          <p:spPr>
            <a:xfrm rot="19226422">
              <a:off x="17068619" y="6751137"/>
              <a:ext cx="1030572" cy="6760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20B031-7C07-6571-0A83-9AA4E3CE3B15}"/>
              </a:ext>
            </a:extLst>
          </p:cNvPr>
          <p:cNvGrpSpPr/>
          <p:nvPr/>
        </p:nvGrpSpPr>
        <p:grpSpPr>
          <a:xfrm>
            <a:off x="16657462" y="17764203"/>
            <a:ext cx="4322376" cy="4322376"/>
            <a:chOff x="1046372" y="5560313"/>
            <a:chExt cx="2564530" cy="256453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E2F9E9E-2BB5-D1BF-E585-1F3B9A8C73E6}"/>
                </a:ext>
              </a:extLst>
            </p:cNvPr>
            <p:cNvSpPr/>
            <p:nvPr/>
          </p:nvSpPr>
          <p:spPr>
            <a:xfrm rot="17920805">
              <a:off x="1046372" y="5560313"/>
              <a:ext cx="2564530" cy="2564530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5364CE1-21EC-4879-E940-485BC1EF3C7B}"/>
                </a:ext>
              </a:extLst>
            </p:cNvPr>
            <p:cNvSpPr/>
            <p:nvPr/>
          </p:nvSpPr>
          <p:spPr>
            <a:xfrm rot="17920805">
              <a:off x="1171122" y="5685064"/>
              <a:ext cx="2315028" cy="2315028"/>
            </a:xfrm>
            <a:prstGeom prst="ellipse">
              <a:avLst/>
            </a:prstGeom>
            <a:gradFill>
              <a:gsLst>
                <a:gs pos="14000">
                  <a:srgbClr val="030D11"/>
                </a:gs>
                <a:gs pos="90000">
                  <a:srgbClr val="211739"/>
                </a:gs>
                <a:gs pos="100000">
                  <a:srgbClr val="3E1B59"/>
                </a:gs>
                <a:gs pos="39000">
                  <a:srgbClr val="061B24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1" name="Picture 90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FA717DB3-1329-359A-B020-E00DD3674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153441">
              <a:off x="1783089" y="5903527"/>
              <a:ext cx="888509" cy="544449"/>
            </a:xfrm>
            <a:prstGeom prst="rect">
              <a:avLst/>
            </a:prstGeom>
          </p:spPr>
        </p:pic>
        <p:pic>
          <p:nvPicPr>
            <p:cNvPr id="92" name="Picture 91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09EB1FFA-37B4-7CB7-60B4-D2065CF9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7"/>
            <a:stretch>
              <a:fillRect/>
            </a:stretch>
          </p:blipFill>
          <p:spPr>
            <a:xfrm rot="6699603">
              <a:off x="2444603" y="6105023"/>
              <a:ext cx="1272430" cy="965536"/>
            </a:xfrm>
            <a:custGeom>
              <a:avLst/>
              <a:gdLst>
                <a:gd name="connsiteX0" fmla="*/ 0 w 1272430"/>
                <a:gd name="connsiteY0" fmla="*/ 965536 h 965536"/>
                <a:gd name="connsiteX1" fmla="*/ 1054 w 1272430"/>
                <a:gd name="connsiteY1" fmla="*/ 950687 h 965536"/>
                <a:gd name="connsiteX2" fmla="*/ 723404 w 1272430"/>
                <a:gd name="connsiteY2" fmla="*/ 12015 h 965536"/>
                <a:gd name="connsiteX3" fmla="*/ 758761 w 1272430"/>
                <a:gd name="connsiteY3" fmla="*/ 0 h 965536"/>
                <a:gd name="connsiteX4" fmla="*/ 1272430 w 1272430"/>
                <a:gd name="connsiteY4" fmla="*/ 0 h 965536"/>
                <a:gd name="connsiteX5" fmla="*/ 1272430 w 1272430"/>
                <a:gd name="connsiteY5" fmla="*/ 965536 h 96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430" h="965536">
                  <a:moveTo>
                    <a:pt x="0" y="965536"/>
                  </a:moveTo>
                  <a:lnTo>
                    <a:pt x="1054" y="950687"/>
                  </a:lnTo>
                  <a:cubicBezTo>
                    <a:pt x="50046" y="542991"/>
                    <a:pt x="314935" y="174235"/>
                    <a:pt x="723404" y="12015"/>
                  </a:cubicBezTo>
                  <a:lnTo>
                    <a:pt x="758761" y="0"/>
                  </a:lnTo>
                  <a:lnTo>
                    <a:pt x="1272430" y="0"/>
                  </a:lnTo>
                  <a:lnTo>
                    <a:pt x="1272430" y="965536"/>
                  </a:lnTo>
                  <a:close/>
                </a:path>
              </a:pathLst>
            </a:custGeom>
          </p:spPr>
        </p:pic>
        <p:pic>
          <p:nvPicPr>
            <p:cNvPr id="93" name="Picture 92" descr="A purple and pink alien creature&#10;&#10;AI-generated content may be incorrect.">
              <a:extLst>
                <a:ext uri="{FF2B5EF4-FFF2-40B4-BE49-F238E27FC236}">
                  <a16:creationId xmlns:a16="http://schemas.microsoft.com/office/drawing/2014/main" id="{2B18DA0A-F847-7B4A-0EB6-8156FFC1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r="9118"/>
            <a:stretch>
              <a:fillRect/>
            </a:stretch>
          </p:blipFill>
          <p:spPr>
            <a:xfrm>
              <a:off x="1171122" y="6175753"/>
              <a:ext cx="2315028" cy="1642320"/>
            </a:xfrm>
            <a:custGeom>
              <a:avLst/>
              <a:gdLst>
                <a:gd name="connsiteX0" fmla="*/ 314573 w 3429000"/>
                <a:gd name="connsiteY0" fmla="*/ 0 h 2432591"/>
                <a:gd name="connsiteX1" fmla="*/ 3114428 w 3429000"/>
                <a:gd name="connsiteY1" fmla="*/ 0 h 2432591"/>
                <a:gd name="connsiteX2" fmla="*/ 3136190 w 3429000"/>
                <a:gd name="connsiteY2" fmla="*/ 29103 h 2432591"/>
                <a:gd name="connsiteX3" fmla="*/ 3429000 w 3429000"/>
                <a:gd name="connsiteY3" fmla="*/ 987696 h 2432591"/>
                <a:gd name="connsiteX4" fmla="*/ 2673093 w 3429000"/>
                <a:gd name="connsiteY4" fmla="*/ 2409386 h 2432591"/>
                <a:gd name="connsiteX5" fmla="*/ 2634897 w 3429000"/>
                <a:gd name="connsiteY5" fmla="*/ 2432591 h 2432591"/>
                <a:gd name="connsiteX6" fmla="*/ 794103 w 3429000"/>
                <a:gd name="connsiteY6" fmla="*/ 2432591 h 2432591"/>
                <a:gd name="connsiteX7" fmla="*/ 755907 w 3429000"/>
                <a:gd name="connsiteY7" fmla="*/ 2409386 h 2432591"/>
                <a:gd name="connsiteX8" fmla="*/ 0 w 3429000"/>
                <a:gd name="connsiteY8" fmla="*/ 987696 h 2432591"/>
                <a:gd name="connsiteX9" fmla="*/ 292810 w 3429000"/>
                <a:gd name="connsiteY9" fmla="*/ 29103 h 243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0" h="2432591">
                  <a:moveTo>
                    <a:pt x="314573" y="0"/>
                  </a:moveTo>
                  <a:lnTo>
                    <a:pt x="3114428" y="0"/>
                  </a:lnTo>
                  <a:lnTo>
                    <a:pt x="3136190" y="29103"/>
                  </a:lnTo>
                  <a:cubicBezTo>
                    <a:pt x="3321055" y="302739"/>
                    <a:pt x="3429000" y="632612"/>
                    <a:pt x="3429000" y="987696"/>
                  </a:cubicBezTo>
                  <a:cubicBezTo>
                    <a:pt x="3429000" y="1579503"/>
                    <a:pt x="3129153" y="2101278"/>
                    <a:pt x="2673093" y="2409386"/>
                  </a:cubicBezTo>
                  <a:lnTo>
                    <a:pt x="2634897" y="2432591"/>
                  </a:lnTo>
                  <a:lnTo>
                    <a:pt x="794103" y="2432591"/>
                  </a:lnTo>
                  <a:lnTo>
                    <a:pt x="755907" y="2409386"/>
                  </a:lnTo>
                  <a:cubicBezTo>
                    <a:pt x="299847" y="2101278"/>
                    <a:pt x="0" y="1579503"/>
                    <a:pt x="0" y="987696"/>
                  </a:cubicBezTo>
                  <a:cubicBezTo>
                    <a:pt x="0" y="632612"/>
                    <a:pt x="107945" y="302739"/>
                    <a:pt x="292810" y="29103"/>
                  </a:cubicBezTo>
                  <a:close/>
                </a:path>
              </a:pathLst>
            </a:custGeom>
          </p:spPr>
        </p:pic>
      </p:grpSp>
      <p:pic>
        <p:nvPicPr>
          <p:cNvPr id="95" name="Picture 94" descr="A black and white logo&#10;&#10;AI-generated content may be incorrect.">
            <a:extLst>
              <a:ext uri="{FF2B5EF4-FFF2-40B4-BE49-F238E27FC236}">
                <a16:creationId xmlns:a16="http://schemas.microsoft.com/office/drawing/2014/main" id="{1037C243-5654-87CA-9A8D-4364D104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5579607"/>
            <a:ext cx="414888" cy="414888"/>
          </a:xfrm>
          <a:prstGeom prst="rect">
            <a:avLst/>
          </a:prstGeom>
        </p:spPr>
      </p:pic>
      <p:pic>
        <p:nvPicPr>
          <p:cNvPr id="96" name="Picture 95" descr="A black and white logo&#10;&#10;AI-generated content may be incorrect.">
            <a:extLst>
              <a:ext uri="{FF2B5EF4-FFF2-40B4-BE49-F238E27FC236}">
                <a16:creationId xmlns:a16="http://schemas.microsoft.com/office/drawing/2014/main" id="{42277A5D-5BE7-B4C3-FD55-607410434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5579607"/>
            <a:ext cx="414888" cy="414888"/>
          </a:xfrm>
          <a:prstGeom prst="rect">
            <a:avLst/>
          </a:prstGeom>
        </p:spPr>
      </p:pic>
      <p:pic>
        <p:nvPicPr>
          <p:cNvPr id="97" name="Picture 96" descr="A black and white logo&#10;&#10;AI-generated content may be incorrect.">
            <a:extLst>
              <a:ext uri="{FF2B5EF4-FFF2-40B4-BE49-F238E27FC236}">
                <a16:creationId xmlns:a16="http://schemas.microsoft.com/office/drawing/2014/main" id="{8E4738A1-DE13-4C2B-6B67-1B6648E62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8701842"/>
            <a:ext cx="414888" cy="414888"/>
          </a:xfrm>
          <a:prstGeom prst="rect">
            <a:avLst/>
          </a:prstGeom>
        </p:spPr>
      </p:pic>
      <p:pic>
        <p:nvPicPr>
          <p:cNvPr id="98" name="Picture 97" descr="A black and white logo&#10;&#10;AI-generated content may be incorrect.">
            <a:extLst>
              <a:ext uri="{FF2B5EF4-FFF2-40B4-BE49-F238E27FC236}">
                <a16:creationId xmlns:a16="http://schemas.microsoft.com/office/drawing/2014/main" id="{078EFB06-CBF0-1213-BA16-D6CBEFE06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655" y="8701842"/>
            <a:ext cx="414888" cy="414888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D151A9B3-715A-083D-E40E-D3087DACFD46}"/>
              </a:ext>
            </a:extLst>
          </p:cNvPr>
          <p:cNvSpPr/>
          <p:nvPr/>
        </p:nvSpPr>
        <p:spPr>
          <a:xfrm>
            <a:off x="6420189" y="5743377"/>
            <a:ext cx="3209586" cy="3209584"/>
          </a:xfrm>
          <a:prstGeom prst="ellipse">
            <a:avLst/>
          </a:prstGeom>
          <a:solidFill>
            <a:srgbClr val="030D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151447E-A45B-616C-39E2-51EE2DD63490}"/>
              </a:ext>
            </a:extLst>
          </p:cNvPr>
          <p:cNvGrpSpPr/>
          <p:nvPr/>
        </p:nvGrpSpPr>
        <p:grpSpPr>
          <a:xfrm>
            <a:off x="6256422" y="5579609"/>
            <a:ext cx="3537121" cy="3537121"/>
            <a:chOff x="6256422" y="5579609"/>
            <a:chExt cx="3537121" cy="3537121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EB226C6-06AD-139C-D5AD-EF502AD06B34}"/>
                </a:ext>
              </a:extLst>
            </p:cNvPr>
            <p:cNvSpPr/>
            <p:nvPr/>
          </p:nvSpPr>
          <p:spPr>
            <a:xfrm>
              <a:off x="6256422" y="5579609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9" name="Picture 148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276415B6-AC5C-01B9-0F70-C3C15DA36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artisticBlur radius="1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" t="17365" b="15951"/>
            <a:stretch>
              <a:fillRect/>
            </a:stretch>
          </p:blipFill>
          <p:spPr>
            <a:xfrm>
              <a:off x="6417723" y="5743377"/>
              <a:ext cx="3206278" cy="3209584"/>
            </a:xfrm>
            <a:custGeom>
              <a:avLst/>
              <a:gdLst>
                <a:gd name="connsiteX0" fmla="*/ 1604793 w 3206278"/>
                <a:gd name="connsiteY0" fmla="*/ 0 h 3209584"/>
                <a:gd name="connsiteX1" fmla="*/ 3201301 w 3206278"/>
                <a:gd name="connsiteY1" fmla="*/ 1440712 h 3209584"/>
                <a:gd name="connsiteX2" fmla="*/ 3206278 w 3206278"/>
                <a:gd name="connsiteY2" fmla="*/ 1539282 h 3209584"/>
                <a:gd name="connsiteX3" fmla="*/ 3206278 w 3206278"/>
                <a:gd name="connsiteY3" fmla="*/ 1670302 h 3209584"/>
                <a:gd name="connsiteX4" fmla="*/ 3201301 w 3206278"/>
                <a:gd name="connsiteY4" fmla="*/ 1768873 h 3209584"/>
                <a:gd name="connsiteX5" fmla="*/ 1604793 w 3206278"/>
                <a:gd name="connsiteY5" fmla="*/ 3209584 h 3209584"/>
                <a:gd name="connsiteX6" fmla="*/ 0 w 3206278"/>
                <a:gd name="connsiteY6" fmla="*/ 1604792 h 3209584"/>
                <a:gd name="connsiteX7" fmla="*/ 1604793 w 3206278"/>
                <a:gd name="connsiteY7" fmla="*/ 0 h 320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6278" h="3209584">
                  <a:moveTo>
                    <a:pt x="1604793" y="0"/>
                  </a:moveTo>
                  <a:cubicBezTo>
                    <a:pt x="2435702" y="0"/>
                    <a:pt x="3119119" y="631486"/>
                    <a:pt x="3201301" y="1440712"/>
                  </a:cubicBezTo>
                  <a:lnTo>
                    <a:pt x="3206278" y="1539282"/>
                  </a:lnTo>
                  <a:lnTo>
                    <a:pt x="3206278" y="1670302"/>
                  </a:lnTo>
                  <a:lnTo>
                    <a:pt x="3201301" y="1768873"/>
                  </a:lnTo>
                  <a:cubicBezTo>
                    <a:pt x="3119119" y="2578099"/>
                    <a:pt x="2435702" y="3209584"/>
                    <a:pt x="1604793" y="3209584"/>
                  </a:cubicBezTo>
                  <a:cubicBezTo>
                    <a:pt x="718490" y="3209584"/>
                    <a:pt x="0" y="2491094"/>
                    <a:pt x="0" y="1604792"/>
                  </a:cubicBezTo>
                  <a:cubicBezTo>
                    <a:pt x="0" y="718490"/>
                    <a:pt x="718490" y="0"/>
                    <a:pt x="1604793" y="0"/>
                  </a:cubicBezTo>
                  <a:close/>
                </a:path>
              </a:pathLst>
            </a:custGeom>
          </p:spPr>
        </p:pic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0C7B1CA-42B0-3459-F6FB-6B496A4B74CA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7148518" y="7348169"/>
              <a:ext cx="31442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35BDF81-14BA-1933-454B-991C90915A28}"/>
                </a:ext>
              </a:extLst>
            </p:cNvPr>
            <p:cNvSpPr txBox="1"/>
            <p:nvPr/>
          </p:nvSpPr>
          <p:spPr>
            <a:xfrm>
              <a:off x="9254315" y="712949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y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70EB09-72A7-B334-CE72-EBEB5F505E10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7719945" y="6808010"/>
              <a:ext cx="0" cy="283153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24E969-D1A8-7F9D-B928-B858FC327D4A}"/>
                </a:ext>
              </a:extLst>
            </p:cNvPr>
            <p:cNvSpPr txBox="1"/>
            <p:nvPr/>
          </p:nvSpPr>
          <p:spPr>
            <a:xfrm>
              <a:off x="7561134" y="6395589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Google Sans"/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9AAE880-9D83-9A19-3E1D-AFD0A72666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87062" y="7348204"/>
              <a:ext cx="422370" cy="0"/>
            </a:xfrm>
            <a:prstGeom prst="line">
              <a:avLst/>
            </a:prstGeom>
            <a:ln w="38100" cap="rnd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DB360E3-DA51-5880-86AA-EDD2E0C0A649}"/>
                </a:ext>
              </a:extLst>
            </p:cNvPr>
            <p:cNvGrpSpPr/>
            <p:nvPr/>
          </p:nvGrpSpPr>
          <p:grpSpPr>
            <a:xfrm>
              <a:off x="7462938" y="7091163"/>
              <a:ext cx="1324124" cy="514012"/>
              <a:chOff x="7339350" y="7091163"/>
              <a:chExt cx="1324124" cy="514012"/>
            </a:xfrm>
          </p:grpSpPr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144A70E-849F-B25E-E760-2814B709AB74}"/>
                  </a:ext>
                </a:extLst>
              </p:cNvPr>
              <p:cNvCxnSpPr>
                <a:cxnSpLocks/>
                <a:stCxn id="55" idx="2"/>
                <a:endCxn id="107" idx="6"/>
              </p:cNvCxnSpPr>
              <p:nvPr/>
            </p:nvCxnSpPr>
            <p:spPr>
              <a:xfrm flipH="1">
                <a:off x="7853364" y="7348169"/>
                <a:ext cx="296096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966A59B-480C-017B-27BA-0A356AF71C26}"/>
                  </a:ext>
                </a:extLst>
              </p:cNvPr>
              <p:cNvGrpSpPr/>
              <p:nvPr/>
            </p:nvGrpSpPr>
            <p:grpSpPr>
              <a:xfrm>
                <a:off x="7339350" y="7091163"/>
                <a:ext cx="514014" cy="514012"/>
                <a:chOff x="7767975" y="7091163"/>
                <a:chExt cx="514014" cy="514012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E58E57FB-DB07-3A2C-EF37-2BF806343BD5}"/>
                    </a:ext>
                  </a:extLst>
                </p:cNvPr>
                <p:cNvSpPr/>
                <p:nvPr/>
              </p:nvSpPr>
              <p:spPr>
                <a:xfrm>
                  <a:off x="7767975" y="7091163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A636A3E-E393-7183-509B-CDEF3DF8A994}"/>
                    </a:ext>
                  </a:extLst>
                </p:cNvPr>
                <p:cNvSpPr txBox="1"/>
                <p:nvPr/>
              </p:nvSpPr>
              <p:spPr>
                <a:xfrm>
                  <a:off x="7854950" y="7114397"/>
                  <a:ext cx="32893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l-GR" sz="24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Σ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D0D3D7F-F52C-9AE0-DFB5-0C1801FB4B00}"/>
                  </a:ext>
                </a:extLst>
              </p:cNvPr>
              <p:cNvGrpSpPr/>
              <p:nvPr/>
            </p:nvGrpSpPr>
            <p:grpSpPr>
              <a:xfrm>
                <a:off x="8149460" y="7091163"/>
                <a:ext cx="514014" cy="514012"/>
                <a:chOff x="8392301" y="7491044"/>
                <a:chExt cx="514014" cy="514012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8DC52435-7C11-C0BE-002B-6239AFFD0533}"/>
                    </a:ext>
                  </a:extLst>
                </p:cNvPr>
                <p:cNvSpPr/>
                <p:nvPr/>
              </p:nvSpPr>
              <p:spPr>
                <a:xfrm>
                  <a:off x="8392301" y="7491044"/>
                  <a:ext cx="514014" cy="514012"/>
                </a:xfrm>
                <a:prstGeom prst="ellipse">
                  <a:avLst/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37EE3D9-B013-421B-DA74-4C1B3902D5D2}"/>
                    </a:ext>
                  </a:extLst>
                </p:cNvPr>
                <p:cNvSpPr/>
                <p:nvPr/>
              </p:nvSpPr>
              <p:spPr>
                <a:xfrm>
                  <a:off x="8543131" y="7620000"/>
                  <a:ext cx="200025" cy="263525"/>
                </a:xfrm>
                <a:custGeom>
                  <a:avLst/>
                  <a:gdLst>
                    <a:gd name="connsiteX0" fmla="*/ 0 w 882444"/>
                    <a:gd name="connsiteY0" fmla="*/ 802459 h 802459"/>
                    <a:gd name="connsiteX1" fmla="*/ 711200 w 882444"/>
                    <a:gd name="connsiteY1" fmla="*/ 40459 h 802459"/>
                    <a:gd name="connsiteX2" fmla="*/ 879475 w 882444"/>
                    <a:gd name="connsiteY2" fmla="*/ 103959 h 802459"/>
                    <a:gd name="connsiteX3" fmla="*/ 815975 w 882444"/>
                    <a:gd name="connsiteY3" fmla="*/ 94434 h 802459"/>
                    <a:gd name="connsiteX4" fmla="*/ 781050 w 882444"/>
                    <a:gd name="connsiteY4" fmla="*/ 148409 h 802459"/>
                    <a:gd name="connsiteX0" fmla="*/ 0 w 880514"/>
                    <a:gd name="connsiteY0" fmla="*/ 803779 h 803779"/>
                    <a:gd name="connsiteX1" fmla="*/ 711200 w 880514"/>
                    <a:gd name="connsiteY1" fmla="*/ 41779 h 803779"/>
                    <a:gd name="connsiteX2" fmla="*/ 879475 w 880514"/>
                    <a:gd name="connsiteY2" fmla="*/ 105279 h 803779"/>
                    <a:gd name="connsiteX3" fmla="*/ 781050 w 880514"/>
                    <a:gd name="connsiteY3" fmla="*/ 149729 h 803779"/>
                    <a:gd name="connsiteX0" fmla="*/ 0 w 789503"/>
                    <a:gd name="connsiteY0" fmla="*/ 794952 h 794952"/>
                    <a:gd name="connsiteX1" fmla="*/ 711200 w 789503"/>
                    <a:gd name="connsiteY1" fmla="*/ 32952 h 794952"/>
                    <a:gd name="connsiteX2" fmla="*/ 781050 w 789503"/>
                    <a:gd name="connsiteY2" fmla="*/ 140902 h 794952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377826 w 711200"/>
                    <a:gd name="connsiteY1" fmla="*/ 50799 h 762000"/>
                    <a:gd name="connsiteX2" fmla="*/ 711200 w 711200"/>
                    <a:gd name="connsiteY2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711200"/>
                    <a:gd name="connsiteY0" fmla="*/ 762000 h 762000"/>
                    <a:gd name="connsiteX1" fmla="*/ 711200 w 711200"/>
                    <a:gd name="connsiteY1" fmla="*/ 0 h 762000"/>
                    <a:gd name="connsiteX0" fmla="*/ 0 w 438150"/>
                    <a:gd name="connsiteY0" fmla="*/ 485775 h 485775"/>
                    <a:gd name="connsiteX1" fmla="*/ 438150 w 438150"/>
                    <a:gd name="connsiteY1" fmla="*/ 0 h 485775"/>
                    <a:gd name="connsiteX0" fmla="*/ 2660131 w 2705655"/>
                    <a:gd name="connsiteY0" fmla="*/ 1066800 h 1066800"/>
                    <a:gd name="connsiteX1" fmla="*/ 31231 w 2705655"/>
                    <a:gd name="connsiteY1" fmla="*/ 0 h 1066800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75"/>
                    <a:gd name="connsiteX1" fmla="*/ 222250 w 222250"/>
                    <a:gd name="connsiteY1" fmla="*/ 0 h 307975"/>
                    <a:gd name="connsiteX0" fmla="*/ 0 w 222250"/>
                    <a:gd name="connsiteY0" fmla="*/ 307975 h 307999"/>
                    <a:gd name="connsiteX1" fmla="*/ 222250 w 222250"/>
                    <a:gd name="connsiteY1" fmla="*/ 0 h 307999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7975 h 308123"/>
                    <a:gd name="connsiteX1" fmla="*/ 222250 w 222250"/>
                    <a:gd name="connsiteY1" fmla="*/ 0 h 308123"/>
                    <a:gd name="connsiteX0" fmla="*/ 0 w 222250"/>
                    <a:gd name="connsiteY0" fmla="*/ 308148 h 308291"/>
                    <a:gd name="connsiteX1" fmla="*/ 222250 w 222250"/>
                    <a:gd name="connsiteY1" fmla="*/ 173 h 308291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22250"/>
                    <a:gd name="connsiteY0" fmla="*/ 308156 h 308156"/>
                    <a:gd name="connsiteX1" fmla="*/ 222250 w 222250"/>
                    <a:gd name="connsiteY1" fmla="*/ 181 h 308156"/>
                    <a:gd name="connsiteX0" fmla="*/ 0 w 209550"/>
                    <a:gd name="connsiteY0" fmla="*/ 285945 h 285945"/>
                    <a:gd name="connsiteX1" fmla="*/ 209550 w 209550"/>
                    <a:gd name="connsiteY1" fmla="*/ 195 h 285945"/>
                    <a:gd name="connsiteX0" fmla="*/ 0 w 196850"/>
                    <a:gd name="connsiteY0" fmla="*/ 263737 h 263737"/>
                    <a:gd name="connsiteX1" fmla="*/ 196850 w 196850"/>
                    <a:gd name="connsiteY1" fmla="*/ 212 h 263737"/>
                    <a:gd name="connsiteX0" fmla="*/ 0 w 180975"/>
                    <a:gd name="connsiteY0" fmla="*/ 263737 h 263737"/>
                    <a:gd name="connsiteX1" fmla="*/ 180975 w 180975"/>
                    <a:gd name="connsiteY1" fmla="*/ 212 h 263737"/>
                    <a:gd name="connsiteX0" fmla="*/ 0 w 200025"/>
                    <a:gd name="connsiteY0" fmla="*/ 263737 h 263737"/>
                    <a:gd name="connsiteX1" fmla="*/ 200025 w 200025"/>
                    <a:gd name="connsiteY1" fmla="*/ 212 h 263737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  <a:gd name="connsiteX0" fmla="*/ 0 w 200025"/>
                    <a:gd name="connsiteY0" fmla="*/ 263525 h 263525"/>
                    <a:gd name="connsiteX1" fmla="*/ 200025 w 200025"/>
                    <a:gd name="connsiteY1" fmla="*/ 0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0025" h="263525">
                      <a:moveTo>
                        <a:pt x="0" y="263525"/>
                      </a:moveTo>
                      <a:cubicBezTo>
                        <a:pt x="98162" y="258762"/>
                        <a:pt x="105833" y="794"/>
                        <a:pt x="200025" y="0"/>
                      </a:cubicBezTo>
                    </a:path>
                  </a:pathLst>
                </a:custGeom>
                <a:noFill/>
                <a:ln w="25400" cap="rnd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2DD3082-CF90-0A2D-6092-34D31869BA91}"/>
                </a:ext>
              </a:extLst>
            </p:cNvPr>
            <p:cNvGrpSpPr/>
            <p:nvPr/>
          </p:nvGrpSpPr>
          <p:grpSpPr>
            <a:xfrm>
              <a:off x="6666272" y="6706940"/>
              <a:ext cx="346601" cy="1202080"/>
              <a:chOff x="6566254" y="6662490"/>
              <a:chExt cx="346601" cy="120208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8207769-F08F-3DCA-765C-B1FDE5929770}"/>
                  </a:ext>
                </a:extLst>
              </p:cNvPr>
              <p:cNvSpPr txBox="1"/>
              <p:nvPr/>
            </p:nvSpPr>
            <p:spPr>
              <a:xfrm>
                <a:off x="6566254" y="6662490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A3140E-CCD2-AD42-66B2-2905E1C3A07A}"/>
                  </a:ext>
                </a:extLst>
              </p:cNvPr>
              <p:cNvSpPr txBox="1"/>
              <p:nvPr/>
            </p:nvSpPr>
            <p:spPr>
              <a:xfrm>
                <a:off x="6566254" y="6908068"/>
                <a:ext cx="3417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baseline="-25000" dirty="0">
                    <a:solidFill>
                      <a:schemeClr val="bg1"/>
                    </a:solidFill>
                    <a:latin typeface="Google Sans"/>
                  </a:rPr>
                  <a:t>1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068C99-B5B1-CCFE-9C4D-877C568819CB}"/>
                  </a:ext>
                </a:extLst>
              </p:cNvPr>
              <p:cNvSpPr txBox="1"/>
              <p:nvPr/>
            </p:nvSpPr>
            <p:spPr>
              <a:xfrm>
                <a:off x="6567889" y="7526016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x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4EAD7B3-41E2-9F62-3938-2C5509BC6793}"/>
                  </a:ext>
                </a:extLst>
              </p:cNvPr>
              <p:cNvGrpSpPr/>
              <p:nvPr/>
            </p:nvGrpSpPr>
            <p:grpSpPr>
              <a:xfrm>
                <a:off x="6600166" y="7060465"/>
                <a:ext cx="236751" cy="570427"/>
                <a:chOff x="6612866" y="7047765"/>
                <a:chExt cx="236751" cy="570427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B7D7DB61-8A87-14EE-0215-DE4268A28E4A}"/>
                    </a:ext>
                  </a:extLst>
                </p:cNvPr>
                <p:cNvSpPr txBox="1"/>
                <p:nvPr/>
              </p:nvSpPr>
              <p:spPr>
                <a:xfrm>
                  <a:off x="6613652" y="7047765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E973AEE-E7DA-7A96-A3E5-91EAA61DA1F6}"/>
                    </a:ext>
                  </a:extLst>
                </p:cNvPr>
                <p:cNvSpPr txBox="1"/>
                <p:nvPr/>
              </p:nvSpPr>
              <p:spPr>
                <a:xfrm>
                  <a:off x="6613655" y="7160272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8F47066-DD96-BC7F-38E2-C8DE9980D017}"/>
                    </a:ext>
                  </a:extLst>
                </p:cNvPr>
                <p:cNvSpPr txBox="1"/>
                <p:nvPr/>
              </p:nvSpPr>
              <p:spPr>
                <a:xfrm>
                  <a:off x="6612866" y="7279638"/>
                  <a:ext cx="23596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.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5DFF2C6-C81C-65F1-1EBD-48E4D71F5104}"/>
              </a:ext>
            </a:extLst>
          </p:cNvPr>
          <p:cNvCxnSpPr>
            <a:stCxn id="70" idx="6"/>
            <a:endCxn id="76" idx="2"/>
          </p:cNvCxnSpPr>
          <p:nvPr/>
        </p:nvCxnSpPr>
        <p:spPr>
          <a:xfrm flipV="1">
            <a:off x="3262893" y="10820391"/>
            <a:ext cx="546329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770A79E2-7F7D-34F6-283E-82E5E245F305}"/>
              </a:ext>
            </a:extLst>
          </p:cNvPr>
          <p:cNvCxnSpPr>
            <a:cxnSpLocks/>
            <a:stCxn id="75" idx="2"/>
            <a:endCxn id="70" idx="6"/>
          </p:cNvCxnSpPr>
          <p:nvPr/>
        </p:nvCxnSpPr>
        <p:spPr>
          <a:xfrm flipH="1" flipV="1">
            <a:off x="3262893" y="11400184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FAD9795-757B-3D46-50B1-39F0CCF1A488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0463" y="11406711"/>
            <a:ext cx="556953" cy="1635788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926E5F8-ECC4-4EA4-0121-33799B51A4CA}"/>
              </a:ext>
            </a:extLst>
          </p:cNvPr>
          <p:cNvCxnSpPr>
            <a:cxnSpLocks/>
            <a:stCxn id="71" idx="2"/>
            <a:endCxn id="70" idx="6"/>
          </p:cNvCxnSpPr>
          <p:nvPr/>
        </p:nvCxnSpPr>
        <p:spPr>
          <a:xfrm flipH="1" flipV="1">
            <a:off x="3262893" y="11400184"/>
            <a:ext cx="554333" cy="2748921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91305D6-073E-A10E-7D06-D09AE21C109D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4370" y="11933984"/>
            <a:ext cx="549712" cy="57979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35F36B-7207-9F25-E887-165BB0FEF197}"/>
              </a:ext>
            </a:extLst>
          </p:cNvPr>
          <p:cNvCxnSpPr>
            <a:cxnSpLocks/>
            <a:stCxn id="76" idx="2"/>
            <a:endCxn id="69" idx="6"/>
          </p:cNvCxnSpPr>
          <p:nvPr/>
        </p:nvCxnSpPr>
        <p:spPr>
          <a:xfrm flipH="1">
            <a:off x="3266227" y="10820391"/>
            <a:ext cx="542995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9427CC9-7E48-A612-6AD1-07333EF5DE6F}"/>
              </a:ext>
            </a:extLst>
          </p:cNvPr>
          <p:cNvCxnSpPr>
            <a:cxnSpLocks/>
            <a:stCxn id="73" idx="2"/>
          </p:cNvCxnSpPr>
          <p:nvPr/>
        </p:nvCxnSpPr>
        <p:spPr>
          <a:xfrm flipH="1" flipV="1">
            <a:off x="3267753" y="12508699"/>
            <a:ext cx="549663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6EC0DAD-15E3-D962-2DC5-B32D1FB5112D}"/>
              </a:ext>
            </a:extLst>
          </p:cNvPr>
          <p:cNvCxnSpPr>
            <a:cxnSpLocks/>
            <a:stCxn id="71" idx="2"/>
            <a:endCxn id="69" idx="6"/>
          </p:cNvCxnSpPr>
          <p:nvPr/>
        </p:nvCxnSpPr>
        <p:spPr>
          <a:xfrm flipH="1" flipV="1">
            <a:off x="3266227" y="12508699"/>
            <a:ext cx="550999" cy="1640406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07E334A-4CA5-F229-2118-5B60E501214E}"/>
              </a:ext>
            </a:extLst>
          </p:cNvPr>
          <p:cNvCxnSpPr>
            <a:cxnSpLocks/>
            <a:stCxn id="71" idx="2"/>
            <a:endCxn id="67" idx="6"/>
          </p:cNvCxnSpPr>
          <p:nvPr/>
        </p:nvCxnSpPr>
        <p:spPr>
          <a:xfrm flipH="1" flipV="1">
            <a:off x="3266037" y="13615305"/>
            <a:ext cx="551189" cy="533800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BC00F7-7F6C-C5E0-36FE-49DDF1A2A880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3267753" y="13042499"/>
            <a:ext cx="549663" cy="572806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8C8A1A0-E1B9-B704-3841-6A75A6F58C04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3266895" y="11933984"/>
            <a:ext cx="547187" cy="1688308"/>
          </a:xfrm>
          <a:prstGeom prst="line">
            <a:avLst/>
          </a:prstGeom>
          <a:ln w="28575">
            <a:solidFill>
              <a:srgbClr val="D094B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F37F2A2-5718-B820-6366-BB3EC4950E9B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3266037" y="10820391"/>
            <a:ext cx="543185" cy="2770963"/>
          </a:xfrm>
          <a:prstGeom prst="line">
            <a:avLst/>
          </a:prstGeom>
          <a:ln w="28575">
            <a:solidFill>
              <a:srgbClr val="E0445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59ACF45-2009-1927-78EA-F2BE39CF2E21}"/>
              </a:ext>
            </a:extLst>
          </p:cNvPr>
          <p:cNvGrpSpPr/>
          <p:nvPr/>
        </p:nvGrpSpPr>
        <p:grpSpPr>
          <a:xfrm>
            <a:off x="2493964" y="11015721"/>
            <a:ext cx="772263" cy="2984047"/>
            <a:chOff x="2514572" y="11046319"/>
            <a:chExt cx="772263" cy="29840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EB683C1-2446-6C7C-8F9E-7603BC22DA07}"/>
                </a:ext>
              </a:extLst>
            </p:cNvPr>
            <p:cNvSpPr/>
            <p:nvPr/>
          </p:nvSpPr>
          <p:spPr>
            <a:xfrm>
              <a:off x="2517716" y="13261440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16A2FE7-789E-12F0-BE20-8C2236E01C2C}"/>
                </a:ext>
              </a:extLst>
            </p:cNvPr>
            <p:cNvSpPr/>
            <p:nvPr/>
          </p:nvSpPr>
          <p:spPr>
            <a:xfrm>
              <a:off x="2517906" y="1215483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2C0E39-78EA-384B-5241-463A34E23CE7}"/>
                </a:ext>
              </a:extLst>
            </p:cNvPr>
            <p:cNvSpPr/>
            <p:nvPr/>
          </p:nvSpPr>
          <p:spPr>
            <a:xfrm>
              <a:off x="2514572" y="11046319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A649EED-A773-C666-DC4E-C94C7351C126}"/>
              </a:ext>
            </a:extLst>
          </p:cNvPr>
          <p:cNvGrpSpPr/>
          <p:nvPr/>
        </p:nvGrpSpPr>
        <p:grpSpPr>
          <a:xfrm>
            <a:off x="3809222" y="10435928"/>
            <a:ext cx="777123" cy="4097640"/>
            <a:chOff x="3639520" y="5358914"/>
            <a:chExt cx="777123" cy="409764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2641F12-D86C-C731-E418-18BC359D5917}"/>
                </a:ext>
              </a:extLst>
            </p:cNvPr>
            <p:cNvSpPr/>
            <p:nvPr/>
          </p:nvSpPr>
          <p:spPr>
            <a:xfrm>
              <a:off x="3647524" y="8687628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69CD590-AF25-A263-F39D-AED50A4B212F}"/>
                </a:ext>
              </a:extLst>
            </p:cNvPr>
            <p:cNvSpPr/>
            <p:nvPr/>
          </p:nvSpPr>
          <p:spPr>
            <a:xfrm>
              <a:off x="3647714" y="7581022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4C8BD8A-ED8F-5F0B-4858-BB66AB61A2E9}"/>
                </a:ext>
              </a:extLst>
            </p:cNvPr>
            <p:cNvSpPr/>
            <p:nvPr/>
          </p:nvSpPr>
          <p:spPr>
            <a:xfrm>
              <a:off x="3644380" y="6472507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D71F9E-FD99-BC29-1B5F-21AFF1F31873}"/>
                </a:ext>
              </a:extLst>
            </p:cNvPr>
            <p:cNvSpPr/>
            <p:nvPr/>
          </p:nvSpPr>
          <p:spPr>
            <a:xfrm>
              <a:off x="3639520" y="5358914"/>
              <a:ext cx="768929" cy="768926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3" name="Picture 152">
            <a:extLst>
              <a:ext uri="{FF2B5EF4-FFF2-40B4-BE49-F238E27FC236}">
                <a16:creationId xmlns:a16="http://schemas.microsoft.com/office/drawing/2014/main" id="{DF13A288-DFA1-1016-300F-BF6D50DF68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8895" y="13533234"/>
            <a:ext cx="3205973" cy="3208744"/>
          </a:xfrm>
          <a:prstGeom prst="rect">
            <a:avLst/>
          </a:prstGeom>
        </p:spPr>
      </p:pic>
      <p:pic>
        <p:nvPicPr>
          <p:cNvPr id="155" name="Picture 154" descr="A circular object with symbols and letters&#10;&#10;AI-generated content may be incorrect.">
            <a:extLst>
              <a:ext uri="{FF2B5EF4-FFF2-40B4-BE49-F238E27FC236}">
                <a16:creationId xmlns:a16="http://schemas.microsoft.com/office/drawing/2014/main" id="{94E8FCD3-B26F-5B51-C7AC-0F1FC936B0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18" y="5504845"/>
            <a:ext cx="3535714" cy="3535714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5D87CFB-5D9D-935C-4F9B-C9598EAAF4CE}"/>
              </a:ext>
            </a:extLst>
          </p:cNvPr>
          <p:cNvGrpSpPr/>
          <p:nvPr/>
        </p:nvGrpSpPr>
        <p:grpSpPr>
          <a:xfrm>
            <a:off x="8016076" y="13533234"/>
            <a:ext cx="3537121" cy="3537121"/>
            <a:chOff x="6875855" y="5756591"/>
            <a:chExt cx="3537121" cy="3537121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60F5F78-2D89-B13B-6019-C8896A4D9F59}"/>
                </a:ext>
              </a:extLst>
            </p:cNvPr>
            <p:cNvSpPr/>
            <p:nvPr/>
          </p:nvSpPr>
          <p:spPr>
            <a:xfrm>
              <a:off x="6875855" y="5756591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C07DE2A-8A5B-F6D5-AF9C-0141DB842A5E}"/>
                </a:ext>
              </a:extLst>
            </p:cNvPr>
            <p:cNvSpPr/>
            <p:nvPr/>
          </p:nvSpPr>
          <p:spPr>
            <a:xfrm>
              <a:off x="7039622" y="5920359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5836829E-5B95-3C5C-C9B8-C18C67783149}"/>
                </a:ext>
              </a:extLst>
            </p:cNvPr>
            <p:cNvGrpSpPr/>
            <p:nvPr/>
          </p:nvGrpSpPr>
          <p:grpSpPr>
            <a:xfrm>
              <a:off x="7226711" y="6586547"/>
              <a:ext cx="2921355" cy="1499455"/>
              <a:chOff x="5663381" y="6409565"/>
              <a:chExt cx="2921355" cy="149945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5F551B-C50A-4E7C-EA23-D123D44623E9}"/>
                  </a:ext>
                </a:extLst>
              </p:cNvPr>
              <p:cNvSpPr txBox="1"/>
              <p:nvPr/>
            </p:nvSpPr>
            <p:spPr>
              <a:xfrm>
                <a:off x="5977412" y="7329549"/>
                <a:ext cx="8386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0 </a:t>
                </a:r>
                <a:r>
                  <a:rPr lang="en-GB" sz="1600" i="0" dirty="0">
                    <a:solidFill>
                      <a:schemeClr val="bg1"/>
                    </a:solidFill>
                    <a:effectLst/>
                    <a:latin typeface="Google Sans"/>
                  </a:rPr>
                  <a:t>… w</a:t>
                </a:r>
                <a:r>
                  <a:rPr lang="en-GB" sz="1600" i="0" baseline="-25000" dirty="0">
                    <a:solidFill>
                      <a:schemeClr val="bg1"/>
                    </a:solidFill>
                    <a:effectLst/>
                    <a:latin typeface="Google Sans"/>
                  </a:rPr>
                  <a:t>n</a:t>
                </a:r>
                <a:endParaRPr lang="en-GB" sz="2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EA53ADD-2F11-4A38-2F82-86C446A8044C}"/>
                  </a:ext>
                </a:extLst>
              </p:cNvPr>
              <p:cNvCxnSpPr>
                <a:cxnSpLocks/>
                <a:stCxn id="180" idx="2"/>
              </p:cNvCxnSpPr>
              <p:nvPr/>
            </p:nvCxnSpPr>
            <p:spPr>
              <a:xfrm flipH="1">
                <a:off x="5980500" y="7348169"/>
                <a:ext cx="825622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A13CA09-874A-B85C-E545-4C83F2D038D6}"/>
                  </a:ext>
                </a:extLst>
              </p:cNvPr>
              <p:cNvSpPr txBox="1"/>
              <p:nvPr/>
            </p:nvSpPr>
            <p:spPr>
              <a:xfrm>
                <a:off x="8295874" y="712949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y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83507BB-C566-B40F-B417-5BCA09CD12EA}"/>
                  </a:ext>
                </a:extLst>
              </p:cNvPr>
              <p:cNvCxnSpPr>
                <a:cxnSpLocks/>
                <a:stCxn id="180" idx="0"/>
              </p:cNvCxnSpPr>
              <p:nvPr/>
            </p:nvCxnSpPr>
            <p:spPr>
              <a:xfrm flipV="1">
                <a:off x="7063129" y="6808010"/>
                <a:ext cx="0" cy="283153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E17FAA5-96C7-4CC5-F277-1C4962928891}"/>
                  </a:ext>
                </a:extLst>
              </p:cNvPr>
              <p:cNvSpPr txBox="1"/>
              <p:nvPr/>
            </p:nvSpPr>
            <p:spPr>
              <a:xfrm>
                <a:off x="6904318" y="640956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  <a:latin typeface="Google Sans"/>
                  </a:rPr>
                  <a:t>b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8DABBB5A-A09F-FCF1-EA98-4CDFD9C4C8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98471" y="7348204"/>
                <a:ext cx="422370" cy="0"/>
              </a:xfrm>
              <a:prstGeom prst="line">
                <a:avLst/>
              </a:prstGeom>
              <a:ln w="38100" cap="rnd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6748A27-1D0C-F92A-7BE6-6BB4638C995E}"/>
                  </a:ext>
                </a:extLst>
              </p:cNvPr>
              <p:cNvGrpSpPr/>
              <p:nvPr/>
            </p:nvGrpSpPr>
            <p:grpSpPr>
              <a:xfrm>
                <a:off x="6806122" y="7091163"/>
                <a:ext cx="1324124" cy="514012"/>
                <a:chOff x="7339350" y="7091163"/>
                <a:chExt cx="1324124" cy="514012"/>
              </a:xfrm>
            </p:grpSpPr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2095226-20D4-E982-719D-034C6C5E9A47}"/>
                    </a:ext>
                  </a:extLst>
                </p:cNvPr>
                <p:cNvCxnSpPr>
                  <a:cxnSpLocks/>
                  <a:stCxn id="178" idx="2"/>
                  <a:endCxn id="180" idx="6"/>
                </p:cNvCxnSpPr>
                <p:nvPr/>
              </p:nvCxnSpPr>
              <p:spPr>
                <a:xfrm flipH="1">
                  <a:off x="7853364" y="7348169"/>
                  <a:ext cx="296096" cy="0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6" name="Group 175">
                  <a:extLst>
                    <a:ext uri="{FF2B5EF4-FFF2-40B4-BE49-F238E27FC236}">
                      <a16:creationId xmlns:a16="http://schemas.microsoft.com/office/drawing/2014/main" id="{A0BEF4B2-F1C6-4C47-28A2-39FC0A1E87B7}"/>
                    </a:ext>
                  </a:extLst>
                </p:cNvPr>
                <p:cNvGrpSpPr/>
                <p:nvPr/>
              </p:nvGrpSpPr>
              <p:grpSpPr>
                <a:xfrm>
                  <a:off x="7339350" y="7091163"/>
                  <a:ext cx="514014" cy="514012"/>
                  <a:chOff x="7767975" y="7091163"/>
                  <a:chExt cx="514014" cy="514012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F9232A69-1C72-7419-B33A-1251FF472334}"/>
                      </a:ext>
                    </a:extLst>
                  </p:cNvPr>
                  <p:cNvSpPr/>
                  <p:nvPr/>
                </p:nvSpPr>
                <p:spPr>
                  <a:xfrm>
                    <a:off x="7767975" y="7091163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81" name="TextBox 180">
                    <a:extLst>
                      <a:ext uri="{FF2B5EF4-FFF2-40B4-BE49-F238E27FC236}">
                        <a16:creationId xmlns:a16="http://schemas.microsoft.com/office/drawing/2014/main" id="{9883D645-CC24-272F-B30A-138848496C3F}"/>
                      </a:ext>
                    </a:extLst>
                  </p:cNvPr>
                  <p:cNvSpPr txBox="1"/>
                  <p:nvPr/>
                </p:nvSpPr>
                <p:spPr>
                  <a:xfrm>
                    <a:off x="7854950" y="7114397"/>
                    <a:ext cx="32893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Σ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177" name="Group 176">
                  <a:extLst>
                    <a:ext uri="{FF2B5EF4-FFF2-40B4-BE49-F238E27FC236}">
                      <a16:creationId xmlns:a16="http://schemas.microsoft.com/office/drawing/2014/main" id="{C19B794E-8E1E-E8ED-6DB6-F9BBE80567D0}"/>
                    </a:ext>
                  </a:extLst>
                </p:cNvPr>
                <p:cNvGrpSpPr/>
                <p:nvPr/>
              </p:nvGrpSpPr>
              <p:grpSpPr>
                <a:xfrm>
                  <a:off x="8149460" y="7091163"/>
                  <a:ext cx="514014" cy="514012"/>
                  <a:chOff x="8392301" y="7491044"/>
                  <a:chExt cx="514014" cy="514012"/>
                </a:xfrm>
              </p:grpSpPr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AEF2DBC6-3C1F-1A56-BA52-4DF4B1635A1E}"/>
                      </a:ext>
                    </a:extLst>
                  </p:cNvPr>
                  <p:cNvSpPr/>
                  <p:nvPr/>
                </p:nvSpPr>
                <p:spPr>
                  <a:xfrm>
                    <a:off x="8392301" y="7491044"/>
                    <a:ext cx="514014" cy="514012"/>
                  </a:xfrm>
                  <a:prstGeom prst="ellipse">
                    <a:avLst/>
                  </a:prstGeom>
                  <a:solidFill>
                    <a:schemeClr val="tx1"/>
                  </a:solidFill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79" name="Freeform: Shape 178">
                    <a:extLst>
                      <a:ext uri="{FF2B5EF4-FFF2-40B4-BE49-F238E27FC236}">
                        <a16:creationId xmlns:a16="http://schemas.microsoft.com/office/drawing/2014/main" id="{16DB6300-C01D-9E29-EC90-3FD8278FF2EF}"/>
                      </a:ext>
                    </a:extLst>
                  </p:cNvPr>
                  <p:cNvSpPr/>
                  <p:nvPr/>
                </p:nvSpPr>
                <p:spPr>
                  <a:xfrm>
                    <a:off x="8543131" y="7620000"/>
                    <a:ext cx="200025" cy="263525"/>
                  </a:xfrm>
                  <a:custGeom>
                    <a:avLst/>
                    <a:gdLst>
                      <a:gd name="connsiteX0" fmla="*/ 0 w 882444"/>
                      <a:gd name="connsiteY0" fmla="*/ 802459 h 802459"/>
                      <a:gd name="connsiteX1" fmla="*/ 711200 w 882444"/>
                      <a:gd name="connsiteY1" fmla="*/ 40459 h 802459"/>
                      <a:gd name="connsiteX2" fmla="*/ 879475 w 882444"/>
                      <a:gd name="connsiteY2" fmla="*/ 103959 h 802459"/>
                      <a:gd name="connsiteX3" fmla="*/ 815975 w 882444"/>
                      <a:gd name="connsiteY3" fmla="*/ 94434 h 802459"/>
                      <a:gd name="connsiteX4" fmla="*/ 781050 w 882444"/>
                      <a:gd name="connsiteY4" fmla="*/ 148409 h 802459"/>
                      <a:gd name="connsiteX0" fmla="*/ 0 w 880514"/>
                      <a:gd name="connsiteY0" fmla="*/ 803779 h 803779"/>
                      <a:gd name="connsiteX1" fmla="*/ 711200 w 880514"/>
                      <a:gd name="connsiteY1" fmla="*/ 41779 h 803779"/>
                      <a:gd name="connsiteX2" fmla="*/ 879475 w 880514"/>
                      <a:gd name="connsiteY2" fmla="*/ 105279 h 803779"/>
                      <a:gd name="connsiteX3" fmla="*/ 781050 w 880514"/>
                      <a:gd name="connsiteY3" fmla="*/ 149729 h 803779"/>
                      <a:gd name="connsiteX0" fmla="*/ 0 w 789503"/>
                      <a:gd name="connsiteY0" fmla="*/ 794952 h 794952"/>
                      <a:gd name="connsiteX1" fmla="*/ 711200 w 789503"/>
                      <a:gd name="connsiteY1" fmla="*/ 32952 h 794952"/>
                      <a:gd name="connsiteX2" fmla="*/ 781050 w 789503"/>
                      <a:gd name="connsiteY2" fmla="*/ 140902 h 794952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377826 w 711200"/>
                      <a:gd name="connsiteY1" fmla="*/ 50799 h 762000"/>
                      <a:gd name="connsiteX2" fmla="*/ 711200 w 711200"/>
                      <a:gd name="connsiteY2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711200"/>
                      <a:gd name="connsiteY0" fmla="*/ 762000 h 762000"/>
                      <a:gd name="connsiteX1" fmla="*/ 711200 w 711200"/>
                      <a:gd name="connsiteY1" fmla="*/ 0 h 762000"/>
                      <a:gd name="connsiteX0" fmla="*/ 0 w 438150"/>
                      <a:gd name="connsiteY0" fmla="*/ 485775 h 485775"/>
                      <a:gd name="connsiteX1" fmla="*/ 438150 w 438150"/>
                      <a:gd name="connsiteY1" fmla="*/ 0 h 485775"/>
                      <a:gd name="connsiteX0" fmla="*/ 2660131 w 2705655"/>
                      <a:gd name="connsiteY0" fmla="*/ 1066800 h 1066800"/>
                      <a:gd name="connsiteX1" fmla="*/ 31231 w 2705655"/>
                      <a:gd name="connsiteY1" fmla="*/ 0 h 1066800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75"/>
                      <a:gd name="connsiteX1" fmla="*/ 222250 w 222250"/>
                      <a:gd name="connsiteY1" fmla="*/ 0 h 307975"/>
                      <a:gd name="connsiteX0" fmla="*/ 0 w 222250"/>
                      <a:gd name="connsiteY0" fmla="*/ 307975 h 307999"/>
                      <a:gd name="connsiteX1" fmla="*/ 222250 w 222250"/>
                      <a:gd name="connsiteY1" fmla="*/ 0 h 307999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7975 h 308123"/>
                      <a:gd name="connsiteX1" fmla="*/ 222250 w 222250"/>
                      <a:gd name="connsiteY1" fmla="*/ 0 h 308123"/>
                      <a:gd name="connsiteX0" fmla="*/ 0 w 222250"/>
                      <a:gd name="connsiteY0" fmla="*/ 308148 h 308291"/>
                      <a:gd name="connsiteX1" fmla="*/ 222250 w 222250"/>
                      <a:gd name="connsiteY1" fmla="*/ 173 h 308291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22250"/>
                      <a:gd name="connsiteY0" fmla="*/ 308156 h 308156"/>
                      <a:gd name="connsiteX1" fmla="*/ 222250 w 222250"/>
                      <a:gd name="connsiteY1" fmla="*/ 181 h 308156"/>
                      <a:gd name="connsiteX0" fmla="*/ 0 w 209550"/>
                      <a:gd name="connsiteY0" fmla="*/ 285945 h 285945"/>
                      <a:gd name="connsiteX1" fmla="*/ 209550 w 209550"/>
                      <a:gd name="connsiteY1" fmla="*/ 195 h 285945"/>
                      <a:gd name="connsiteX0" fmla="*/ 0 w 196850"/>
                      <a:gd name="connsiteY0" fmla="*/ 263737 h 263737"/>
                      <a:gd name="connsiteX1" fmla="*/ 196850 w 196850"/>
                      <a:gd name="connsiteY1" fmla="*/ 212 h 263737"/>
                      <a:gd name="connsiteX0" fmla="*/ 0 w 180975"/>
                      <a:gd name="connsiteY0" fmla="*/ 263737 h 263737"/>
                      <a:gd name="connsiteX1" fmla="*/ 180975 w 180975"/>
                      <a:gd name="connsiteY1" fmla="*/ 212 h 263737"/>
                      <a:gd name="connsiteX0" fmla="*/ 0 w 200025"/>
                      <a:gd name="connsiteY0" fmla="*/ 263737 h 263737"/>
                      <a:gd name="connsiteX1" fmla="*/ 200025 w 200025"/>
                      <a:gd name="connsiteY1" fmla="*/ 212 h 263737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  <a:gd name="connsiteX0" fmla="*/ 0 w 200025"/>
                      <a:gd name="connsiteY0" fmla="*/ 263525 h 263525"/>
                      <a:gd name="connsiteX1" fmla="*/ 200025 w 200025"/>
                      <a:gd name="connsiteY1" fmla="*/ 0 h 263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00025" h="263525">
                        <a:moveTo>
                          <a:pt x="0" y="263525"/>
                        </a:moveTo>
                        <a:cubicBezTo>
                          <a:pt x="98162" y="258762"/>
                          <a:pt x="105833" y="794"/>
                          <a:pt x="200025" y="0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92EABF59-623C-0D91-EE98-66E29649558E}"/>
                  </a:ext>
                </a:extLst>
              </p:cNvPr>
              <p:cNvGrpSpPr/>
              <p:nvPr/>
            </p:nvGrpSpPr>
            <p:grpSpPr>
              <a:xfrm>
                <a:off x="5663381" y="6706940"/>
                <a:ext cx="346601" cy="1202080"/>
                <a:chOff x="6566254" y="6662490"/>
                <a:chExt cx="346601" cy="1202080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047027ED-BFB5-EE77-499B-CC87FA2FC975}"/>
                    </a:ext>
                  </a:extLst>
                </p:cNvPr>
                <p:cNvSpPr txBox="1"/>
                <p:nvPr/>
              </p:nvSpPr>
              <p:spPr>
                <a:xfrm>
                  <a:off x="6566254" y="6662490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0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EB09E2B-0932-EFCF-0591-BFF4826C9642}"/>
                    </a:ext>
                  </a:extLst>
                </p:cNvPr>
                <p:cNvSpPr txBox="1"/>
                <p:nvPr/>
              </p:nvSpPr>
              <p:spPr>
                <a:xfrm>
                  <a:off x="6566254" y="6908068"/>
                  <a:ext cx="3417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baseline="-25000" dirty="0">
                      <a:solidFill>
                        <a:schemeClr val="bg1"/>
                      </a:solidFill>
                      <a:latin typeface="Google Sans"/>
                    </a:rPr>
                    <a:t>1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40E53BD9-930C-457C-3778-EC7962A08070}"/>
                    </a:ext>
                  </a:extLst>
                </p:cNvPr>
                <p:cNvSpPr txBox="1"/>
                <p:nvPr/>
              </p:nvSpPr>
              <p:spPr>
                <a:xfrm>
                  <a:off x="6567889" y="7526016"/>
                  <a:ext cx="3449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600" i="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x</a:t>
                  </a:r>
                  <a:r>
                    <a:rPr lang="en-GB" sz="1600" i="0" baseline="-25000" dirty="0">
                      <a:solidFill>
                        <a:schemeClr val="bg1"/>
                      </a:solidFill>
                      <a:effectLst/>
                      <a:latin typeface="Google Sans"/>
                    </a:rPr>
                    <a:t>n</a:t>
                  </a:r>
                  <a:endParaRPr lang="en-GB" sz="2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04BA39CB-435F-502A-79C6-F7EAF10B8068}"/>
                    </a:ext>
                  </a:extLst>
                </p:cNvPr>
                <p:cNvGrpSpPr/>
                <p:nvPr/>
              </p:nvGrpSpPr>
              <p:grpSpPr>
                <a:xfrm>
                  <a:off x="6600166" y="7060465"/>
                  <a:ext cx="236751" cy="570427"/>
                  <a:chOff x="6612866" y="7047765"/>
                  <a:chExt cx="236751" cy="570427"/>
                </a:xfrm>
              </p:grpSpPr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C2019BDB-22E8-BFFE-41DA-3F74B640C5C7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2" y="7047765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37ED3A98-C7E3-EA8C-BE45-E576DF4F9E1F}"/>
                      </a:ext>
                    </a:extLst>
                  </p:cNvPr>
                  <p:cNvSpPr txBox="1"/>
                  <p:nvPr/>
                </p:nvSpPr>
                <p:spPr>
                  <a:xfrm>
                    <a:off x="6613655" y="7160272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EDDE1C5-AC87-B033-530D-1F99438C56AE}"/>
                      </a:ext>
                    </a:extLst>
                  </p:cNvPr>
                  <p:cNvSpPr txBox="1"/>
                  <p:nvPr/>
                </p:nvSpPr>
                <p:spPr>
                  <a:xfrm>
                    <a:off x="6612866" y="7279638"/>
                    <a:ext cx="2359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GB" sz="1600" i="0" dirty="0">
                        <a:solidFill>
                          <a:schemeClr val="bg1"/>
                        </a:solidFill>
                        <a:effectLst/>
                        <a:latin typeface="Google Sans"/>
                      </a:rPr>
                      <a:t>.</a:t>
                    </a:r>
                    <a:endParaRPr lang="en-GB" sz="2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B6B2327-C789-180E-6C50-82082011CCF0}"/>
              </a:ext>
            </a:extLst>
          </p:cNvPr>
          <p:cNvGrpSpPr/>
          <p:nvPr/>
        </p:nvGrpSpPr>
        <p:grpSpPr>
          <a:xfrm>
            <a:off x="11485198" y="5372165"/>
            <a:ext cx="3537121" cy="3537121"/>
            <a:chOff x="11485198" y="5372165"/>
            <a:chExt cx="3537121" cy="3537121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185B7FC-D086-5121-92A3-298A62D2B5FA}"/>
                </a:ext>
              </a:extLst>
            </p:cNvPr>
            <p:cNvSpPr/>
            <p:nvPr/>
          </p:nvSpPr>
          <p:spPr>
            <a:xfrm>
              <a:off x="11485198" y="5372165"/>
              <a:ext cx="3537121" cy="3537121"/>
            </a:xfrm>
            <a:prstGeom prst="ellipse">
              <a:avLst/>
            </a:prstGeom>
            <a:solidFill>
              <a:srgbClr val="06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448BC52-BCB2-7B45-3999-8318F1473B38}"/>
                </a:ext>
              </a:extLst>
            </p:cNvPr>
            <p:cNvSpPr/>
            <p:nvPr/>
          </p:nvSpPr>
          <p:spPr>
            <a:xfrm>
              <a:off x="11648965" y="5535933"/>
              <a:ext cx="3209586" cy="3209584"/>
            </a:xfrm>
            <a:prstGeom prst="ellipse">
              <a:avLst/>
            </a:prstGeom>
            <a:solidFill>
              <a:srgbClr val="030D1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Picture 182" descr="A black background with white circles and pink lines&#10;&#10;AI-generated content may be incorrect.">
              <a:extLst>
                <a:ext uri="{FF2B5EF4-FFF2-40B4-BE49-F238E27FC236}">
                  <a16:creationId xmlns:a16="http://schemas.microsoft.com/office/drawing/2014/main" id="{C2BA919F-76A3-EE50-B703-7871D7463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669" y="6058364"/>
              <a:ext cx="1114986" cy="2164722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239C6A6C-47D2-749B-1A5D-61300F0E7A3E}"/>
              </a:ext>
            </a:extLst>
          </p:cNvPr>
          <p:cNvSpPr txBox="1"/>
          <p:nvPr/>
        </p:nvSpPr>
        <p:spPr>
          <a:xfrm>
            <a:off x="27016235" y="3125396"/>
            <a:ext cx="8310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Biological brains contain billions of individual neurons which share inhibitory and excitatory connections with each other. An inhibitory connection reduces a neuron's likelihood of activation, while an excitatory connection increases it. When a neuron is sufficiently excited, it will fire an activation signal which propagates through said connections. It should be noted that every neuron has its own activation threshold. </a:t>
            </a:r>
          </a:p>
        </p:txBody>
      </p:sp>
      <p:grpSp>
        <p:nvGrpSpPr>
          <p:cNvPr id="3756" name="Group 3755">
            <a:extLst>
              <a:ext uri="{FF2B5EF4-FFF2-40B4-BE49-F238E27FC236}">
                <a16:creationId xmlns:a16="http://schemas.microsoft.com/office/drawing/2014/main" id="{DDD53626-58A7-6624-37C5-078688A9F687}"/>
              </a:ext>
            </a:extLst>
          </p:cNvPr>
          <p:cNvGrpSpPr/>
          <p:nvPr/>
        </p:nvGrpSpPr>
        <p:grpSpPr>
          <a:xfrm>
            <a:off x="5687340" y="19255361"/>
            <a:ext cx="1544849" cy="2314174"/>
            <a:chOff x="6836607" y="6172540"/>
            <a:chExt cx="1544849" cy="2314174"/>
          </a:xfrm>
        </p:grpSpPr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F55BED8E-BADE-0102-BAAA-11DE3F02DDAC}"/>
                </a:ext>
              </a:extLst>
            </p:cNvPr>
            <p:cNvSpPr/>
            <p:nvPr/>
          </p:nvSpPr>
          <p:spPr>
            <a:xfrm>
              <a:off x="7186763" y="7369373"/>
              <a:ext cx="1111885" cy="518861"/>
            </a:xfrm>
            <a:custGeom>
              <a:avLst/>
              <a:gdLst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396240"/>
                <a:gd name="connsiteY0" fmla="*/ 0 h 685800"/>
                <a:gd name="connsiteX1" fmla="*/ 396240 w 396240"/>
                <a:gd name="connsiteY1" fmla="*/ 685800 h 685800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602615"/>
                <a:gd name="connsiteY0" fmla="*/ 0 h 606425"/>
                <a:gd name="connsiteX1" fmla="*/ 602615 w 602615"/>
                <a:gd name="connsiteY1" fmla="*/ 606425 h 606425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520065"/>
                <a:gd name="connsiteY0" fmla="*/ 0 h 342900"/>
                <a:gd name="connsiteX1" fmla="*/ 520065 w 520065"/>
                <a:gd name="connsiteY1" fmla="*/ 342900 h 342900"/>
                <a:gd name="connsiteX0" fmla="*/ 0 w 481965"/>
                <a:gd name="connsiteY0" fmla="*/ 0 h 339725"/>
                <a:gd name="connsiteX1" fmla="*/ 481965 w 481965"/>
                <a:gd name="connsiteY1" fmla="*/ 339725 h 3397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793115"/>
                <a:gd name="connsiteY0" fmla="*/ 0 h 415925"/>
                <a:gd name="connsiteX1" fmla="*/ 793115 w 793115"/>
                <a:gd name="connsiteY1" fmla="*/ 415925 h 415925"/>
                <a:gd name="connsiteX0" fmla="*/ 0 w 818515"/>
                <a:gd name="connsiteY0" fmla="*/ 0 h 415925"/>
                <a:gd name="connsiteX1" fmla="*/ 818515 w 818515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0 w 802640"/>
                <a:gd name="connsiteY0" fmla="*/ 0 h 415925"/>
                <a:gd name="connsiteX1" fmla="*/ 802640 w 802640"/>
                <a:gd name="connsiteY1" fmla="*/ 415925 h 415925"/>
                <a:gd name="connsiteX0" fmla="*/ 1172171 w 1187590"/>
                <a:gd name="connsiteY0" fmla="*/ 0 h 898525"/>
                <a:gd name="connsiteX1" fmla="*/ 12661 w 1187590"/>
                <a:gd name="connsiteY1" fmla="*/ 898525 h 898525"/>
                <a:gd name="connsiteX0" fmla="*/ 1150123 w 1165756"/>
                <a:gd name="connsiteY0" fmla="*/ 0 h 501650"/>
                <a:gd name="connsiteX1" fmla="*/ 12838 w 1165756"/>
                <a:gd name="connsiteY1" fmla="*/ 501650 h 501650"/>
                <a:gd name="connsiteX0" fmla="*/ 1137285 w 1162265"/>
                <a:gd name="connsiteY0" fmla="*/ 0 h 505841"/>
                <a:gd name="connsiteX1" fmla="*/ 0 w 1162265"/>
                <a:gd name="connsiteY1" fmla="*/ 501650 h 505841"/>
                <a:gd name="connsiteX0" fmla="*/ 1137285 w 1137424"/>
                <a:gd name="connsiteY0" fmla="*/ 0 h 506785"/>
                <a:gd name="connsiteX1" fmla="*/ 0 w 1137424"/>
                <a:gd name="connsiteY1" fmla="*/ 501650 h 506785"/>
                <a:gd name="connsiteX0" fmla="*/ 1137285 w 1146566"/>
                <a:gd name="connsiteY0" fmla="*/ 0 h 506106"/>
                <a:gd name="connsiteX1" fmla="*/ 0 w 1146566"/>
                <a:gd name="connsiteY1" fmla="*/ 501650 h 506106"/>
                <a:gd name="connsiteX0" fmla="*/ 1137285 w 1143774"/>
                <a:gd name="connsiteY0" fmla="*/ 0 h 533597"/>
                <a:gd name="connsiteX1" fmla="*/ 0 w 1143774"/>
                <a:gd name="connsiteY1" fmla="*/ 501650 h 533597"/>
                <a:gd name="connsiteX0" fmla="*/ 1127760 w 1134300"/>
                <a:gd name="connsiteY0" fmla="*/ 0 h 512424"/>
                <a:gd name="connsiteX1" fmla="*/ 0 w 1134300"/>
                <a:gd name="connsiteY1" fmla="*/ 479425 h 512424"/>
                <a:gd name="connsiteX0" fmla="*/ 1127766 w 1133929"/>
                <a:gd name="connsiteY0" fmla="*/ 0 h 496586"/>
                <a:gd name="connsiteX1" fmla="*/ 6 w 1133929"/>
                <a:gd name="connsiteY1" fmla="*/ 479425 h 496586"/>
                <a:gd name="connsiteX0" fmla="*/ 1111892 w 1118131"/>
                <a:gd name="connsiteY0" fmla="*/ 0 h 524350"/>
                <a:gd name="connsiteX1" fmla="*/ 7 w 1118131"/>
                <a:gd name="connsiteY1" fmla="*/ 508000 h 524350"/>
                <a:gd name="connsiteX0" fmla="*/ 1111891 w 1125884"/>
                <a:gd name="connsiteY0" fmla="*/ 0 h 526084"/>
                <a:gd name="connsiteX1" fmla="*/ 6 w 1125884"/>
                <a:gd name="connsiteY1" fmla="*/ 508000 h 526084"/>
                <a:gd name="connsiteX0" fmla="*/ 1111885 w 1126070"/>
                <a:gd name="connsiteY0" fmla="*/ 0 h 536690"/>
                <a:gd name="connsiteX1" fmla="*/ 0 w 1126070"/>
                <a:gd name="connsiteY1" fmla="*/ 508000 h 536690"/>
                <a:gd name="connsiteX0" fmla="*/ 1111885 w 1111885"/>
                <a:gd name="connsiteY0" fmla="*/ 11788 h 539703"/>
                <a:gd name="connsiteX1" fmla="*/ 0 w 1111885"/>
                <a:gd name="connsiteY1" fmla="*/ 519788 h 539703"/>
                <a:gd name="connsiteX0" fmla="*/ 1118228 w 1118228"/>
                <a:gd name="connsiteY0" fmla="*/ 16117 h 524117"/>
                <a:gd name="connsiteX1" fmla="*/ 6343 w 1118228"/>
                <a:gd name="connsiteY1" fmla="*/ 524117 h 524117"/>
                <a:gd name="connsiteX0" fmla="*/ 1118174 w 1118174"/>
                <a:gd name="connsiteY0" fmla="*/ 9282 h 517282"/>
                <a:gd name="connsiteX1" fmla="*/ 6289 w 1118174"/>
                <a:gd name="connsiteY1" fmla="*/ 517282 h 517282"/>
                <a:gd name="connsiteX0" fmla="*/ 1118156 w 1118156"/>
                <a:gd name="connsiteY0" fmla="*/ 6946 h 514946"/>
                <a:gd name="connsiteX1" fmla="*/ 6271 w 1118156"/>
                <a:gd name="connsiteY1" fmla="*/ 514946 h 514946"/>
                <a:gd name="connsiteX0" fmla="*/ 1113579 w 1113579"/>
                <a:gd name="connsiteY0" fmla="*/ 7065 h 515065"/>
                <a:gd name="connsiteX1" fmla="*/ 1694 w 1113579"/>
                <a:gd name="connsiteY1" fmla="*/ 515065 h 515065"/>
                <a:gd name="connsiteX0" fmla="*/ 1111885 w 1111885"/>
                <a:gd name="connsiteY0" fmla="*/ 8135 h 516135"/>
                <a:gd name="connsiteX1" fmla="*/ 0 w 1111885"/>
                <a:gd name="connsiteY1" fmla="*/ 516135 h 516135"/>
                <a:gd name="connsiteX0" fmla="*/ 1111885 w 1111885"/>
                <a:gd name="connsiteY0" fmla="*/ 8189 h 516189"/>
                <a:gd name="connsiteX1" fmla="*/ 0 w 1111885"/>
                <a:gd name="connsiteY1" fmla="*/ 516189 h 516189"/>
                <a:gd name="connsiteX0" fmla="*/ 1111885 w 1111885"/>
                <a:gd name="connsiteY0" fmla="*/ 10861 h 518861"/>
                <a:gd name="connsiteX1" fmla="*/ 0 w 1111885"/>
                <a:gd name="connsiteY1" fmla="*/ 518861 h 51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885" h="518861">
                  <a:moveTo>
                    <a:pt x="1111885" y="10861"/>
                  </a:moveTo>
                  <a:cubicBezTo>
                    <a:pt x="913765" y="-72959"/>
                    <a:pt x="6350" y="350586"/>
                    <a:pt x="0" y="518861"/>
                  </a:cubicBezTo>
                </a:path>
              </a:pathLst>
            </a:custGeom>
            <a:noFill/>
            <a:ln w="31750" cap="rnd">
              <a:solidFill>
                <a:srgbClr val="578A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289" name="Group 3288">
              <a:extLst>
                <a:ext uri="{FF2B5EF4-FFF2-40B4-BE49-F238E27FC236}">
                  <a16:creationId xmlns:a16="http://schemas.microsoft.com/office/drawing/2014/main" id="{23E5D5B7-B1DB-EDB2-D317-6681C99356C0}"/>
                </a:ext>
              </a:extLst>
            </p:cNvPr>
            <p:cNvGrpSpPr/>
            <p:nvPr/>
          </p:nvGrpSpPr>
          <p:grpSpPr>
            <a:xfrm>
              <a:off x="7340542" y="7375764"/>
              <a:ext cx="734272" cy="405658"/>
              <a:chOff x="7354830" y="7375764"/>
              <a:chExt cx="734272" cy="405658"/>
            </a:xfrm>
          </p:grpSpPr>
          <p:sp>
            <p:nvSpPr>
              <p:cNvPr id="3283" name="Oval 3282">
                <a:extLst>
                  <a:ext uri="{FF2B5EF4-FFF2-40B4-BE49-F238E27FC236}">
                    <a16:creationId xmlns:a16="http://schemas.microsoft.com/office/drawing/2014/main" id="{DBEBB2DA-6984-DFBE-A122-1438DA14F17A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4" name="Oval 3283">
                <a:extLst>
                  <a:ext uri="{FF2B5EF4-FFF2-40B4-BE49-F238E27FC236}">
                    <a16:creationId xmlns:a16="http://schemas.microsoft.com/office/drawing/2014/main" id="{571908B2-2B44-7BBC-85AA-2BB11711C4ED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5" name="Oval 3284">
                <a:extLst>
                  <a:ext uri="{FF2B5EF4-FFF2-40B4-BE49-F238E27FC236}">
                    <a16:creationId xmlns:a16="http://schemas.microsoft.com/office/drawing/2014/main" id="{D8AB4D34-018D-A5A1-E6A9-1D6FE710678C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6" name="Oval 3285">
                <a:extLst>
                  <a:ext uri="{FF2B5EF4-FFF2-40B4-BE49-F238E27FC236}">
                    <a16:creationId xmlns:a16="http://schemas.microsoft.com/office/drawing/2014/main" id="{1A435E40-283F-410E-4C36-A927938498A8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7" name="Oval 3286">
                <a:extLst>
                  <a:ext uri="{FF2B5EF4-FFF2-40B4-BE49-F238E27FC236}">
                    <a16:creationId xmlns:a16="http://schemas.microsoft.com/office/drawing/2014/main" id="{E09E60DA-2D63-3A15-ECC5-DD0B6CEEDF4E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8" name="Oval 3287">
                <a:extLst>
                  <a:ext uri="{FF2B5EF4-FFF2-40B4-BE49-F238E27FC236}">
                    <a16:creationId xmlns:a16="http://schemas.microsoft.com/office/drawing/2014/main" id="{FB65273E-AA99-561B-E621-96D5E89EAF31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solidFill>
                <a:srgbClr val="1038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5" name="Picture 3314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485B7A15-3789-D39D-31B8-0A6CC11C6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7130" y="7550937"/>
              <a:ext cx="127614" cy="181346"/>
            </a:xfrm>
            <a:prstGeom prst="rect">
              <a:avLst/>
            </a:prstGeom>
          </p:spPr>
        </p:pic>
        <p:pic>
          <p:nvPicPr>
            <p:cNvPr id="3316" name="Picture 3315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10D16B3-0BF0-EC2B-589F-FA966CA8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840" y="7372240"/>
              <a:ext cx="127614" cy="181346"/>
            </a:xfrm>
            <a:prstGeom prst="rect">
              <a:avLst/>
            </a:prstGeom>
          </p:spPr>
        </p:pic>
        <p:pic>
          <p:nvPicPr>
            <p:cNvPr id="3317" name="Picture 3316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3835B2-FC86-8CF3-CCB4-DE1FC57E4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322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272" y="7458426"/>
              <a:ext cx="127614" cy="181346"/>
            </a:xfrm>
            <a:prstGeom prst="rect">
              <a:avLst/>
            </a:prstGeom>
          </p:spPr>
        </p:pic>
        <p:grpSp>
          <p:nvGrpSpPr>
            <p:cNvPr id="3282" name="Group 3281">
              <a:extLst>
                <a:ext uri="{FF2B5EF4-FFF2-40B4-BE49-F238E27FC236}">
                  <a16:creationId xmlns:a16="http://schemas.microsoft.com/office/drawing/2014/main" id="{D8A2A048-AA1E-71BA-6FCC-31A8599B220E}"/>
                </a:ext>
              </a:extLst>
            </p:cNvPr>
            <p:cNvGrpSpPr/>
            <p:nvPr/>
          </p:nvGrpSpPr>
          <p:grpSpPr>
            <a:xfrm>
              <a:off x="7288156" y="7370755"/>
              <a:ext cx="898579" cy="472334"/>
              <a:chOff x="7235768" y="7392187"/>
              <a:chExt cx="898579" cy="472334"/>
            </a:xfrm>
          </p:grpSpPr>
          <p:sp>
            <p:nvSpPr>
              <p:cNvPr id="3275" name="Oval 3274">
                <a:extLst>
                  <a:ext uri="{FF2B5EF4-FFF2-40B4-BE49-F238E27FC236}">
                    <a16:creationId xmlns:a16="http://schemas.microsoft.com/office/drawing/2014/main" id="{203DB0ED-0C4C-8190-311A-B2A1D6EA0C7B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6" name="Oval 3275">
                <a:extLst>
                  <a:ext uri="{FF2B5EF4-FFF2-40B4-BE49-F238E27FC236}">
                    <a16:creationId xmlns:a16="http://schemas.microsoft.com/office/drawing/2014/main" id="{05FBA299-A0B5-0304-CB77-B7F6AC686B6F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7" name="Oval 3276">
                <a:extLst>
                  <a:ext uri="{FF2B5EF4-FFF2-40B4-BE49-F238E27FC236}">
                    <a16:creationId xmlns:a16="http://schemas.microsoft.com/office/drawing/2014/main" id="{92594A17-6DB9-4ACE-44FC-30B6FC8333CE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8" name="Oval 3277">
                <a:extLst>
                  <a:ext uri="{FF2B5EF4-FFF2-40B4-BE49-F238E27FC236}">
                    <a16:creationId xmlns:a16="http://schemas.microsoft.com/office/drawing/2014/main" id="{01DF46F0-B972-306C-A7E8-275FE6F3499C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9" name="Oval 3278">
                <a:extLst>
                  <a:ext uri="{FF2B5EF4-FFF2-40B4-BE49-F238E27FC236}">
                    <a16:creationId xmlns:a16="http://schemas.microsoft.com/office/drawing/2014/main" id="{DC371231-9352-7B22-8080-5544BB7060E3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0" name="Oval 3279">
                <a:extLst>
                  <a:ext uri="{FF2B5EF4-FFF2-40B4-BE49-F238E27FC236}">
                    <a16:creationId xmlns:a16="http://schemas.microsoft.com/office/drawing/2014/main" id="{5B0EDD2D-93CA-F0D5-C7A6-89FE0BBCE33D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81" name="Oval 3280">
                <a:extLst>
                  <a:ext uri="{FF2B5EF4-FFF2-40B4-BE49-F238E27FC236}">
                    <a16:creationId xmlns:a16="http://schemas.microsoft.com/office/drawing/2014/main" id="{BDAF7480-CF96-2F70-2680-F782B9D9CAF9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274" name="Group 3273">
              <a:extLst>
                <a:ext uri="{FF2B5EF4-FFF2-40B4-BE49-F238E27FC236}">
                  <a16:creationId xmlns:a16="http://schemas.microsoft.com/office/drawing/2014/main" id="{B49E4BB2-BF74-676C-F5B6-78BE38F50F0D}"/>
                </a:ext>
              </a:extLst>
            </p:cNvPr>
            <p:cNvGrpSpPr/>
            <p:nvPr/>
          </p:nvGrpSpPr>
          <p:grpSpPr>
            <a:xfrm>
              <a:off x="7235772" y="7369988"/>
              <a:ext cx="1024785" cy="531864"/>
              <a:chOff x="7214340" y="7362844"/>
              <a:chExt cx="1024785" cy="531864"/>
            </a:xfrm>
          </p:grpSpPr>
          <p:sp>
            <p:nvSpPr>
              <p:cNvPr id="3266" name="Oval 3265">
                <a:extLst>
                  <a:ext uri="{FF2B5EF4-FFF2-40B4-BE49-F238E27FC236}">
                    <a16:creationId xmlns:a16="http://schemas.microsoft.com/office/drawing/2014/main" id="{5B31C924-CEEC-4FB3-D9B9-0A85CBCD1AAE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7" name="Oval 3266">
                <a:extLst>
                  <a:ext uri="{FF2B5EF4-FFF2-40B4-BE49-F238E27FC236}">
                    <a16:creationId xmlns:a16="http://schemas.microsoft.com/office/drawing/2014/main" id="{D58E2019-501B-2C78-78BB-7EC4D8537DC4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8" name="Oval 3267">
                <a:extLst>
                  <a:ext uri="{FF2B5EF4-FFF2-40B4-BE49-F238E27FC236}">
                    <a16:creationId xmlns:a16="http://schemas.microsoft.com/office/drawing/2014/main" id="{4BF157E7-F37E-ACCB-351A-E815C5A3F659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9" name="Oval 3268">
                <a:extLst>
                  <a:ext uri="{FF2B5EF4-FFF2-40B4-BE49-F238E27FC236}">
                    <a16:creationId xmlns:a16="http://schemas.microsoft.com/office/drawing/2014/main" id="{35546A92-F299-C5F7-98FE-A308CF37CAAD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0" name="Oval 3269">
                <a:extLst>
                  <a:ext uri="{FF2B5EF4-FFF2-40B4-BE49-F238E27FC236}">
                    <a16:creationId xmlns:a16="http://schemas.microsoft.com/office/drawing/2014/main" id="{B54874BE-8FEA-887B-D764-1F5D18D88C49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1" name="Oval 3270">
                <a:extLst>
                  <a:ext uri="{FF2B5EF4-FFF2-40B4-BE49-F238E27FC236}">
                    <a16:creationId xmlns:a16="http://schemas.microsoft.com/office/drawing/2014/main" id="{E29C94F4-BEE3-848D-B47E-60AD1B3A528C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2" name="Oval 3271">
                <a:extLst>
                  <a:ext uri="{FF2B5EF4-FFF2-40B4-BE49-F238E27FC236}">
                    <a16:creationId xmlns:a16="http://schemas.microsoft.com/office/drawing/2014/main" id="{1C5FA75B-D53E-20CA-C01C-66182F6BDFA8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73" name="Oval 3272">
                <a:extLst>
                  <a:ext uri="{FF2B5EF4-FFF2-40B4-BE49-F238E27FC236}">
                    <a16:creationId xmlns:a16="http://schemas.microsoft.com/office/drawing/2014/main" id="{13B741BE-F9E3-1AFE-6082-8014B78189F8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pic>
          <p:nvPicPr>
            <p:cNvPr id="3311" name="Picture 3310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A76CB0E-75A6-853B-C09A-E56D50E2E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547" y="7692450"/>
              <a:ext cx="157943" cy="224446"/>
            </a:xfrm>
            <a:prstGeom prst="rect">
              <a:avLst/>
            </a:prstGeom>
          </p:spPr>
        </p:pic>
        <p:pic>
          <p:nvPicPr>
            <p:cNvPr id="3312" name="Picture 3311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1516434C-5E8D-C248-8F7C-BB1D2FF51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775" y="7618235"/>
              <a:ext cx="157943" cy="224446"/>
            </a:xfrm>
            <a:prstGeom prst="rect">
              <a:avLst/>
            </a:prstGeom>
          </p:spPr>
        </p:pic>
        <p:pic>
          <p:nvPicPr>
            <p:cNvPr id="3313" name="Picture 3312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A08E1FAD-D4DB-2212-2290-ACD8E436A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073" y="7525589"/>
              <a:ext cx="157943" cy="224446"/>
            </a:xfrm>
            <a:prstGeom prst="rect">
              <a:avLst/>
            </a:prstGeom>
          </p:spPr>
        </p:pic>
        <p:pic>
          <p:nvPicPr>
            <p:cNvPr id="3314" name="Picture 3313" descr="A purple object with a black background&#10;&#10;AI-generated content may be incorrect.">
              <a:extLst>
                <a:ext uri="{FF2B5EF4-FFF2-40B4-BE49-F238E27FC236}">
                  <a16:creationId xmlns:a16="http://schemas.microsoft.com/office/drawing/2014/main" id="{292CC5B2-BFB3-80EE-6C83-24255B03E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5227" y="7393380"/>
              <a:ext cx="157943" cy="224446"/>
            </a:xfrm>
            <a:prstGeom prst="rect">
              <a:avLst/>
            </a:prstGeom>
          </p:spPr>
        </p:pic>
        <p:grpSp>
          <p:nvGrpSpPr>
            <p:cNvPr id="3265" name="Group 3264">
              <a:extLst>
                <a:ext uri="{FF2B5EF4-FFF2-40B4-BE49-F238E27FC236}">
                  <a16:creationId xmlns:a16="http://schemas.microsoft.com/office/drawing/2014/main" id="{313DD818-3BCE-56E3-AD86-096E69CB6E64}"/>
                </a:ext>
              </a:extLst>
            </p:cNvPr>
            <p:cNvGrpSpPr/>
            <p:nvPr/>
          </p:nvGrpSpPr>
          <p:grpSpPr>
            <a:xfrm>
              <a:off x="7195290" y="7378649"/>
              <a:ext cx="1139085" cy="589013"/>
              <a:chOff x="7185765" y="7383411"/>
              <a:chExt cx="1139085" cy="589013"/>
            </a:xfrm>
          </p:grpSpPr>
          <p:sp>
            <p:nvSpPr>
              <p:cNvPr id="3167" name="Oval 3166">
                <a:extLst>
                  <a:ext uri="{FF2B5EF4-FFF2-40B4-BE49-F238E27FC236}">
                    <a16:creationId xmlns:a16="http://schemas.microsoft.com/office/drawing/2014/main" id="{91006A24-7393-3D41-1C4B-8A7D751C51DD}"/>
                  </a:ext>
                </a:extLst>
              </p:cNvPr>
              <p:cNvSpPr/>
              <p:nvPr/>
            </p:nvSpPr>
            <p:spPr>
              <a:xfrm>
                <a:off x="7311973" y="780489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7" name="Oval 3256">
                <a:extLst>
                  <a:ext uri="{FF2B5EF4-FFF2-40B4-BE49-F238E27FC236}">
                    <a16:creationId xmlns:a16="http://schemas.microsoft.com/office/drawing/2014/main" id="{B277DB58-0329-D2FC-8C7E-413DAAF64DCD}"/>
                  </a:ext>
                </a:extLst>
              </p:cNvPr>
              <p:cNvSpPr/>
              <p:nvPr/>
            </p:nvSpPr>
            <p:spPr>
              <a:xfrm>
                <a:off x="7185765" y="7826322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8" name="Oval 3257">
                <a:extLst>
                  <a:ext uri="{FF2B5EF4-FFF2-40B4-BE49-F238E27FC236}">
                    <a16:creationId xmlns:a16="http://schemas.microsoft.com/office/drawing/2014/main" id="{59F5CFD2-8F04-BE46-5DC0-6D6FEA9B5AB9}"/>
                  </a:ext>
                </a:extLst>
              </p:cNvPr>
              <p:cNvSpPr/>
              <p:nvPr/>
            </p:nvSpPr>
            <p:spPr>
              <a:xfrm>
                <a:off x="7445322" y="7769173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59" name="Oval 3258">
                <a:extLst>
                  <a:ext uri="{FF2B5EF4-FFF2-40B4-BE49-F238E27FC236}">
                    <a16:creationId xmlns:a16="http://schemas.microsoft.com/office/drawing/2014/main" id="{7EB479CB-61A7-A8DD-9488-4207D94DCF1E}"/>
                  </a:ext>
                </a:extLst>
              </p:cNvPr>
              <p:cNvSpPr/>
              <p:nvPr/>
            </p:nvSpPr>
            <p:spPr>
              <a:xfrm>
                <a:off x="7573910" y="772392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0" name="Oval 3259">
                <a:extLst>
                  <a:ext uri="{FF2B5EF4-FFF2-40B4-BE49-F238E27FC236}">
                    <a16:creationId xmlns:a16="http://schemas.microsoft.com/office/drawing/2014/main" id="{8DA3FE5E-588C-633D-055D-0592C5850476}"/>
                  </a:ext>
                </a:extLst>
              </p:cNvPr>
              <p:cNvSpPr/>
              <p:nvPr/>
            </p:nvSpPr>
            <p:spPr>
              <a:xfrm>
                <a:off x="7704878" y="766677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1" name="Oval 3260">
                <a:extLst>
                  <a:ext uri="{FF2B5EF4-FFF2-40B4-BE49-F238E27FC236}">
                    <a16:creationId xmlns:a16="http://schemas.microsoft.com/office/drawing/2014/main" id="{075CB82B-9DA8-8881-118F-4705D754A41A}"/>
                  </a:ext>
                </a:extLst>
              </p:cNvPr>
              <p:cNvSpPr/>
              <p:nvPr/>
            </p:nvSpPr>
            <p:spPr>
              <a:xfrm>
                <a:off x="7828703" y="7607248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2" name="Oval 3261">
                <a:extLst>
                  <a:ext uri="{FF2B5EF4-FFF2-40B4-BE49-F238E27FC236}">
                    <a16:creationId xmlns:a16="http://schemas.microsoft.com/office/drawing/2014/main" id="{CD17A80F-F442-2D13-75E4-3F0DF2137B3B}"/>
                  </a:ext>
                </a:extLst>
              </p:cNvPr>
              <p:cNvSpPr/>
              <p:nvPr/>
            </p:nvSpPr>
            <p:spPr>
              <a:xfrm>
                <a:off x="7952527" y="754295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3" name="Oval 3262">
                <a:extLst>
                  <a:ext uri="{FF2B5EF4-FFF2-40B4-BE49-F238E27FC236}">
                    <a16:creationId xmlns:a16="http://schemas.microsoft.com/office/drawing/2014/main" id="{2B1DCCA1-4F48-8397-71F2-AF7BCCAEF7BF}"/>
                  </a:ext>
                </a:extLst>
              </p:cNvPr>
              <p:cNvSpPr/>
              <p:nvPr/>
            </p:nvSpPr>
            <p:spPr>
              <a:xfrm>
                <a:off x="8071589" y="747151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64" name="Oval 3263">
                <a:extLst>
                  <a:ext uri="{FF2B5EF4-FFF2-40B4-BE49-F238E27FC236}">
                    <a16:creationId xmlns:a16="http://schemas.microsoft.com/office/drawing/2014/main" id="{DA8150BB-C7E6-9EDE-E97C-454E215A3AE1}"/>
                  </a:ext>
                </a:extLst>
              </p:cNvPr>
              <p:cNvSpPr/>
              <p:nvPr/>
            </p:nvSpPr>
            <p:spPr>
              <a:xfrm>
                <a:off x="8178746" y="738341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321" name="Group 3320">
              <a:extLst>
                <a:ext uri="{FF2B5EF4-FFF2-40B4-BE49-F238E27FC236}">
                  <a16:creationId xmlns:a16="http://schemas.microsoft.com/office/drawing/2014/main" id="{39D14211-9E7C-E81B-DDC2-25008638F696}"/>
                </a:ext>
              </a:extLst>
            </p:cNvPr>
            <p:cNvGrpSpPr/>
            <p:nvPr/>
          </p:nvGrpSpPr>
          <p:grpSpPr>
            <a:xfrm>
              <a:off x="7176867" y="7379687"/>
              <a:ext cx="1204589" cy="1107027"/>
              <a:chOff x="7176867" y="7379687"/>
              <a:chExt cx="1204589" cy="1107027"/>
            </a:xfrm>
          </p:grpSpPr>
          <p:grpSp>
            <p:nvGrpSpPr>
              <p:cNvPr id="3166" name="Group 3165">
                <a:extLst>
                  <a:ext uri="{FF2B5EF4-FFF2-40B4-BE49-F238E27FC236}">
                    <a16:creationId xmlns:a16="http://schemas.microsoft.com/office/drawing/2014/main" id="{E3438168-FF13-33BD-E205-C89C3988E4F9}"/>
                  </a:ext>
                </a:extLst>
              </p:cNvPr>
              <p:cNvGrpSpPr/>
              <p:nvPr/>
            </p:nvGrpSpPr>
            <p:grpSpPr>
              <a:xfrm>
                <a:off x="7176867" y="7379687"/>
                <a:ext cx="1204589" cy="1100107"/>
                <a:chOff x="7176867" y="7379687"/>
                <a:chExt cx="1204589" cy="1100107"/>
              </a:xfrm>
            </p:grpSpPr>
            <p:sp>
              <p:nvSpPr>
                <p:cNvPr id="3157" name="Freeform: Shape 3156">
                  <a:extLst>
                    <a:ext uri="{FF2B5EF4-FFF2-40B4-BE49-F238E27FC236}">
                      <a16:creationId xmlns:a16="http://schemas.microsoft.com/office/drawing/2014/main" id="{43881064-ED6C-77F3-392F-7E462C86B7E8}"/>
                    </a:ext>
                  </a:extLst>
                </p:cNvPr>
                <p:cNvSpPr/>
                <p:nvPr/>
              </p:nvSpPr>
              <p:spPr>
                <a:xfrm>
                  <a:off x="8150496" y="7608788"/>
                  <a:ext cx="195104" cy="74358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73380"/>
                    <a:gd name="connsiteY0" fmla="*/ 0 h 769620"/>
                    <a:gd name="connsiteX1" fmla="*/ 373380 w 373380"/>
                    <a:gd name="connsiteY1" fmla="*/ 769620 h 76962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0 w 243840"/>
                    <a:gd name="connsiteY0" fmla="*/ 0 h 746760"/>
                    <a:gd name="connsiteX1" fmla="*/ 243840 w 243840"/>
                    <a:gd name="connsiteY1" fmla="*/ 746760 h 746760"/>
                    <a:gd name="connsiteX0" fmla="*/ 113467 w 123219"/>
                    <a:gd name="connsiteY0" fmla="*/ 0 h 800735"/>
                    <a:gd name="connsiteX1" fmla="*/ 36632 w 123219"/>
                    <a:gd name="connsiteY1" fmla="*/ 800735 h 800735"/>
                    <a:gd name="connsiteX0" fmla="*/ 195103 w 195103"/>
                    <a:gd name="connsiteY0" fmla="*/ 0 h 800735"/>
                    <a:gd name="connsiteX1" fmla="*/ 118268 w 195103"/>
                    <a:gd name="connsiteY1" fmla="*/ 800735 h 800735"/>
                    <a:gd name="connsiteX0" fmla="*/ 195103 w 195103"/>
                    <a:gd name="connsiteY0" fmla="*/ 0 h 784860"/>
                    <a:gd name="connsiteX1" fmla="*/ 118268 w 195103"/>
                    <a:gd name="connsiteY1" fmla="*/ 784860 h 784860"/>
                    <a:gd name="connsiteX0" fmla="*/ 185734 w 185734"/>
                    <a:gd name="connsiteY0" fmla="*/ 0 h 784860"/>
                    <a:gd name="connsiteX1" fmla="*/ 108899 w 185734"/>
                    <a:gd name="connsiteY1" fmla="*/ 784860 h 784860"/>
                    <a:gd name="connsiteX0" fmla="*/ 189104 w 189104"/>
                    <a:gd name="connsiteY0" fmla="*/ 0 h 784860"/>
                    <a:gd name="connsiteX1" fmla="*/ 105919 w 189104"/>
                    <a:gd name="connsiteY1" fmla="*/ 784860 h 784860"/>
                    <a:gd name="connsiteX0" fmla="*/ 184078 w 184078"/>
                    <a:gd name="connsiteY0" fmla="*/ 0 h 781685"/>
                    <a:gd name="connsiteX1" fmla="*/ 110418 w 184078"/>
                    <a:gd name="connsiteY1" fmla="*/ 781685 h 781685"/>
                    <a:gd name="connsiteX0" fmla="*/ 177216 w 177216"/>
                    <a:gd name="connsiteY0" fmla="*/ 0 h 781685"/>
                    <a:gd name="connsiteX1" fmla="*/ 103556 w 177216"/>
                    <a:gd name="connsiteY1" fmla="*/ 781685 h 781685"/>
                    <a:gd name="connsiteX0" fmla="*/ 172176 w 172176"/>
                    <a:gd name="connsiteY0" fmla="*/ 0 h 772160"/>
                    <a:gd name="connsiteX1" fmla="*/ 108041 w 172176"/>
                    <a:gd name="connsiteY1" fmla="*/ 772160 h 772160"/>
                    <a:gd name="connsiteX0" fmla="*/ 192590 w 192590"/>
                    <a:gd name="connsiteY0" fmla="*/ 0 h 772160"/>
                    <a:gd name="connsiteX1" fmla="*/ 128455 w 192590"/>
                    <a:gd name="connsiteY1" fmla="*/ 772160 h 772160"/>
                    <a:gd name="connsiteX0" fmla="*/ 198696 w 198696"/>
                    <a:gd name="connsiteY0" fmla="*/ 0 h 743585"/>
                    <a:gd name="connsiteX1" fmla="*/ 121861 w 198696"/>
                    <a:gd name="connsiteY1" fmla="*/ 743585 h 743585"/>
                    <a:gd name="connsiteX0" fmla="*/ 195104 w 195104"/>
                    <a:gd name="connsiteY0" fmla="*/ 0 h 743585"/>
                    <a:gd name="connsiteX1" fmla="*/ 118269 w 195104"/>
                    <a:gd name="connsiteY1" fmla="*/ 743585 h 7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5104" h="743585">
                      <a:moveTo>
                        <a:pt x="195104" y="0"/>
                      </a:moveTo>
                      <a:cubicBezTo>
                        <a:pt x="-90646" y="323215"/>
                        <a:pt x="-13811" y="514985"/>
                        <a:pt x="118269" y="74358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58" name="Freeform: Shape 3157">
                  <a:extLst>
                    <a:ext uri="{FF2B5EF4-FFF2-40B4-BE49-F238E27FC236}">
                      <a16:creationId xmlns:a16="http://schemas.microsoft.com/office/drawing/2014/main" id="{0DE88CF7-6A3A-9128-BD9A-B9A0C19ED2E2}"/>
                    </a:ext>
                  </a:extLst>
                </p:cNvPr>
                <p:cNvSpPr/>
                <p:nvPr/>
              </p:nvSpPr>
              <p:spPr>
                <a:xfrm>
                  <a:off x="7244973" y="8043126"/>
                  <a:ext cx="763746" cy="4349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789940"/>
                    <a:gd name="connsiteY0" fmla="*/ 0 h 415925"/>
                    <a:gd name="connsiteX1" fmla="*/ 789940 w 789940"/>
                    <a:gd name="connsiteY1" fmla="*/ 415925 h 41592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  <a:gd name="connsiteX0" fmla="*/ 0 w 763746"/>
                    <a:gd name="connsiteY0" fmla="*/ 0 h 434975"/>
                    <a:gd name="connsiteX1" fmla="*/ 763746 w 763746"/>
                    <a:gd name="connsiteY1" fmla="*/ 434975 h 43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63746" h="434975">
                      <a:moveTo>
                        <a:pt x="0" y="0"/>
                      </a:moveTo>
                      <a:cubicBezTo>
                        <a:pt x="182880" y="71755"/>
                        <a:pt x="589121" y="40481"/>
                        <a:pt x="763746" y="4349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1" name="Freeform: Shape 3160">
                  <a:extLst>
                    <a:ext uri="{FF2B5EF4-FFF2-40B4-BE49-F238E27FC236}">
                      <a16:creationId xmlns:a16="http://schemas.microsoft.com/office/drawing/2014/main" id="{DCCA62D1-4F75-52F6-4216-FA9FFD69BBE8}"/>
                    </a:ext>
                  </a:extLst>
                </p:cNvPr>
                <p:cNvSpPr/>
                <p:nvPr/>
              </p:nvSpPr>
              <p:spPr>
                <a:xfrm>
                  <a:off x="7186764" y="7380236"/>
                  <a:ext cx="1126070" cy="53669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1172171 w 1187590"/>
                    <a:gd name="connsiteY0" fmla="*/ 0 h 898525"/>
                    <a:gd name="connsiteX1" fmla="*/ 12661 w 1187590"/>
                    <a:gd name="connsiteY1" fmla="*/ 898525 h 898525"/>
                    <a:gd name="connsiteX0" fmla="*/ 1150123 w 1165756"/>
                    <a:gd name="connsiteY0" fmla="*/ 0 h 501650"/>
                    <a:gd name="connsiteX1" fmla="*/ 12838 w 1165756"/>
                    <a:gd name="connsiteY1" fmla="*/ 501650 h 501650"/>
                    <a:gd name="connsiteX0" fmla="*/ 1137285 w 1162265"/>
                    <a:gd name="connsiteY0" fmla="*/ 0 h 505841"/>
                    <a:gd name="connsiteX1" fmla="*/ 0 w 1162265"/>
                    <a:gd name="connsiteY1" fmla="*/ 501650 h 505841"/>
                    <a:gd name="connsiteX0" fmla="*/ 1137285 w 1137424"/>
                    <a:gd name="connsiteY0" fmla="*/ 0 h 506785"/>
                    <a:gd name="connsiteX1" fmla="*/ 0 w 1137424"/>
                    <a:gd name="connsiteY1" fmla="*/ 501650 h 506785"/>
                    <a:gd name="connsiteX0" fmla="*/ 1137285 w 1146566"/>
                    <a:gd name="connsiteY0" fmla="*/ 0 h 506106"/>
                    <a:gd name="connsiteX1" fmla="*/ 0 w 1146566"/>
                    <a:gd name="connsiteY1" fmla="*/ 501650 h 506106"/>
                    <a:gd name="connsiteX0" fmla="*/ 1137285 w 1143774"/>
                    <a:gd name="connsiteY0" fmla="*/ 0 h 533597"/>
                    <a:gd name="connsiteX1" fmla="*/ 0 w 1143774"/>
                    <a:gd name="connsiteY1" fmla="*/ 501650 h 533597"/>
                    <a:gd name="connsiteX0" fmla="*/ 1127760 w 1134300"/>
                    <a:gd name="connsiteY0" fmla="*/ 0 h 512424"/>
                    <a:gd name="connsiteX1" fmla="*/ 0 w 1134300"/>
                    <a:gd name="connsiteY1" fmla="*/ 479425 h 512424"/>
                    <a:gd name="connsiteX0" fmla="*/ 1127766 w 1133929"/>
                    <a:gd name="connsiteY0" fmla="*/ 0 h 496586"/>
                    <a:gd name="connsiteX1" fmla="*/ 6 w 1133929"/>
                    <a:gd name="connsiteY1" fmla="*/ 479425 h 496586"/>
                    <a:gd name="connsiteX0" fmla="*/ 1111892 w 1118131"/>
                    <a:gd name="connsiteY0" fmla="*/ 0 h 524350"/>
                    <a:gd name="connsiteX1" fmla="*/ 7 w 1118131"/>
                    <a:gd name="connsiteY1" fmla="*/ 508000 h 524350"/>
                    <a:gd name="connsiteX0" fmla="*/ 1111891 w 1125884"/>
                    <a:gd name="connsiteY0" fmla="*/ 0 h 526084"/>
                    <a:gd name="connsiteX1" fmla="*/ 6 w 1125884"/>
                    <a:gd name="connsiteY1" fmla="*/ 508000 h 526084"/>
                    <a:gd name="connsiteX0" fmla="*/ 1111885 w 1126070"/>
                    <a:gd name="connsiteY0" fmla="*/ 0 h 536690"/>
                    <a:gd name="connsiteX1" fmla="*/ 0 w 1126070"/>
                    <a:gd name="connsiteY1" fmla="*/ 508000 h 53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26070" h="536690">
                      <a:moveTo>
                        <a:pt x="1111885" y="0"/>
                      </a:moveTo>
                      <a:cubicBezTo>
                        <a:pt x="1272540" y="163830"/>
                        <a:pt x="15875" y="660400"/>
                        <a:pt x="0" y="5080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63" name="Freeform: Shape 3162">
                  <a:extLst>
                    <a:ext uri="{FF2B5EF4-FFF2-40B4-BE49-F238E27FC236}">
                      <a16:creationId xmlns:a16="http://schemas.microsoft.com/office/drawing/2014/main" id="{587CCA4C-F250-27FB-66C8-6999A9773CC2}"/>
                    </a:ext>
                  </a:extLst>
                </p:cNvPr>
                <p:cNvSpPr/>
                <p:nvPr/>
              </p:nvSpPr>
              <p:spPr>
                <a:xfrm>
                  <a:off x="7176867" y="7896870"/>
                  <a:ext cx="78137" cy="152400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8137" h="152400">
                      <a:moveTo>
                        <a:pt x="5747" y="0"/>
                      </a:moveTo>
                      <a:cubicBezTo>
                        <a:pt x="-8223" y="65405"/>
                        <a:pt x="-1238" y="111125"/>
                        <a:pt x="78137" y="152400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4" name="Freeform: Shape 3163">
                  <a:extLst>
                    <a:ext uri="{FF2B5EF4-FFF2-40B4-BE49-F238E27FC236}">
                      <a16:creationId xmlns:a16="http://schemas.microsoft.com/office/drawing/2014/main" id="{46519CC6-C7C1-9076-6B5D-5AEBE2A86453}"/>
                    </a:ext>
                  </a:extLst>
                </p:cNvPr>
                <p:cNvSpPr/>
                <p:nvPr/>
              </p:nvSpPr>
              <p:spPr>
                <a:xfrm>
                  <a:off x="8295914" y="7379687"/>
                  <a:ext cx="81550" cy="231775"/>
                </a:xfrm>
                <a:custGeom>
                  <a:avLst/>
                  <a:gdLst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396240"/>
                    <a:gd name="connsiteY0" fmla="*/ 0 h 685800"/>
                    <a:gd name="connsiteX1" fmla="*/ 396240 w 396240"/>
                    <a:gd name="connsiteY1" fmla="*/ 685800 h 685800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602615"/>
                    <a:gd name="connsiteY0" fmla="*/ 0 h 606425"/>
                    <a:gd name="connsiteX1" fmla="*/ 602615 w 602615"/>
                    <a:gd name="connsiteY1" fmla="*/ 606425 h 606425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520065"/>
                    <a:gd name="connsiteY0" fmla="*/ 0 h 342900"/>
                    <a:gd name="connsiteX1" fmla="*/ 520065 w 520065"/>
                    <a:gd name="connsiteY1" fmla="*/ 342900 h 342900"/>
                    <a:gd name="connsiteX0" fmla="*/ 0 w 481965"/>
                    <a:gd name="connsiteY0" fmla="*/ 0 h 339725"/>
                    <a:gd name="connsiteX1" fmla="*/ 481965 w 481965"/>
                    <a:gd name="connsiteY1" fmla="*/ 339725 h 3397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793115"/>
                    <a:gd name="connsiteY0" fmla="*/ 0 h 415925"/>
                    <a:gd name="connsiteX1" fmla="*/ 793115 w 793115"/>
                    <a:gd name="connsiteY1" fmla="*/ 415925 h 415925"/>
                    <a:gd name="connsiteX0" fmla="*/ 0 w 818515"/>
                    <a:gd name="connsiteY0" fmla="*/ 0 h 415925"/>
                    <a:gd name="connsiteX1" fmla="*/ 818515 w 818515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802640"/>
                    <a:gd name="connsiteY0" fmla="*/ 0 h 415925"/>
                    <a:gd name="connsiteX1" fmla="*/ 802640 w 802640"/>
                    <a:gd name="connsiteY1" fmla="*/ 415925 h 415925"/>
                    <a:gd name="connsiteX0" fmla="*/ 0 w 643890"/>
                    <a:gd name="connsiteY0" fmla="*/ 0 h 736600"/>
                    <a:gd name="connsiteX1" fmla="*/ 643890 w 643890"/>
                    <a:gd name="connsiteY1" fmla="*/ 736600 h 736600"/>
                    <a:gd name="connsiteX0" fmla="*/ 25502 w 669392"/>
                    <a:gd name="connsiteY0" fmla="*/ 0 h 736600"/>
                    <a:gd name="connsiteX1" fmla="*/ 669392 w 669392"/>
                    <a:gd name="connsiteY1" fmla="*/ 736600 h 736600"/>
                    <a:gd name="connsiteX0" fmla="*/ 25084 w 681674"/>
                    <a:gd name="connsiteY0" fmla="*/ 0 h 723900"/>
                    <a:gd name="connsiteX1" fmla="*/ 681674 w 681674"/>
                    <a:gd name="connsiteY1" fmla="*/ 723900 h 723900"/>
                    <a:gd name="connsiteX0" fmla="*/ 7743 w 664333"/>
                    <a:gd name="connsiteY0" fmla="*/ 0 h 723900"/>
                    <a:gd name="connsiteX1" fmla="*/ 664333 w 664333"/>
                    <a:gd name="connsiteY1" fmla="*/ 723900 h 723900"/>
                    <a:gd name="connsiteX0" fmla="*/ 7704 w 667469"/>
                    <a:gd name="connsiteY0" fmla="*/ 0 h 733425"/>
                    <a:gd name="connsiteX1" fmla="*/ 667469 w 667469"/>
                    <a:gd name="connsiteY1" fmla="*/ 733425 h 733425"/>
                    <a:gd name="connsiteX0" fmla="*/ 60013 w 126053"/>
                    <a:gd name="connsiteY0" fmla="*/ 17694 h 182794"/>
                    <a:gd name="connsiteX1" fmla="*/ 126053 w 126053"/>
                    <a:gd name="connsiteY1" fmla="*/ 182794 h 182794"/>
                    <a:gd name="connsiteX0" fmla="*/ 44683 w 110723"/>
                    <a:gd name="connsiteY0" fmla="*/ 0 h 165100"/>
                    <a:gd name="connsiteX1" fmla="*/ 110723 w 110723"/>
                    <a:gd name="connsiteY1" fmla="*/ 165100 h 165100"/>
                    <a:gd name="connsiteX0" fmla="*/ 42727 w 115117"/>
                    <a:gd name="connsiteY0" fmla="*/ 0 h 152400"/>
                    <a:gd name="connsiteX1" fmla="*/ 115117 w 115117"/>
                    <a:gd name="connsiteY1" fmla="*/ 152400 h 152400"/>
                    <a:gd name="connsiteX0" fmla="*/ 40413 w 112803"/>
                    <a:gd name="connsiteY0" fmla="*/ 0 h 152400"/>
                    <a:gd name="connsiteX1" fmla="*/ 112803 w 112803"/>
                    <a:gd name="connsiteY1" fmla="*/ 152400 h 152400"/>
                    <a:gd name="connsiteX0" fmla="*/ 27733 w 100123"/>
                    <a:gd name="connsiteY0" fmla="*/ 0 h 152400"/>
                    <a:gd name="connsiteX1" fmla="*/ 100123 w 100123"/>
                    <a:gd name="connsiteY1" fmla="*/ 152400 h 152400"/>
                    <a:gd name="connsiteX0" fmla="*/ 26251 w 98641"/>
                    <a:gd name="connsiteY0" fmla="*/ 0 h 152400"/>
                    <a:gd name="connsiteX1" fmla="*/ 98641 w 98641"/>
                    <a:gd name="connsiteY1" fmla="*/ 152400 h 152400"/>
                    <a:gd name="connsiteX0" fmla="*/ 10732 w 83122"/>
                    <a:gd name="connsiteY0" fmla="*/ 0 h 152400"/>
                    <a:gd name="connsiteX1" fmla="*/ 83122 w 83122"/>
                    <a:gd name="connsiteY1" fmla="*/ 152400 h 152400"/>
                    <a:gd name="connsiteX0" fmla="*/ 9322 w 81712"/>
                    <a:gd name="connsiteY0" fmla="*/ 0 h 152400"/>
                    <a:gd name="connsiteX1" fmla="*/ 81712 w 81712"/>
                    <a:gd name="connsiteY1" fmla="*/ 152400 h 152400"/>
                    <a:gd name="connsiteX0" fmla="*/ 5747 w 78137"/>
                    <a:gd name="connsiteY0" fmla="*/ 0 h 152400"/>
                    <a:gd name="connsiteX1" fmla="*/ 78137 w 78137"/>
                    <a:gd name="connsiteY1" fmla="*/ 152400 h 152400"/>
                    <a:gd name="connsiteX0" fmla="*/ 499 w 349114"/>
                    <a:gd name="connsiteY0" fmla="*/ 0 h 209550"/>
                    <a:gd name="connsiteX1" fmla="*/ 349114 w 349114"/>
                    <a:gd name="connsiteY1" fmla="*/ 209550 h 209550"/>
                    <a:gd name="connsiteX0" fmla="*/ 0 w 348615"/>
                    <a:gd name="connsiteY0" fmla="*/ 7 h 209557"/>
                    <a:gd name="connsiteX1" fmla="*/ 348615 w 348615"/>
                    <a:gd name="connsiteY1" fmla="*/ 209557 h 209557"/>
                    <a:gd name="connsiteX0" fmla="*/ 0 w 354965"/>
                    <a:gd name="connsiteY0" fmla="*/ 6 h 225431"/>
                    <a:gd name="connsiteX1" fmla="*/ 354965 w 354965"/>
                    <a:gd name="connsiteY1" fmla="*/ 225431 h 225431"/>
                    <a:gd name="connsiteX0" fmla="*/ 0 w 354965"/>
                    <a:gd name="connsiteY0" fmla="*/ 0 h 225425"/>
                    <a:gd name="connsiteX1" fmla="*/ 354965 w 354965"/>
                    <a:gd name="connsiteY1" fmla="*/ 225425 h 225425"/>
                    <a:gd name="connsiteX0" fmla="*/ 0 w 364490"/>
                    <a:gd name="connsiteY0" fmla="*/ 0 h 222250"/>
                    <a:gd name="connsiteX1" fmla="*/ 364490 w 364490"/>
                    <a:gd name="connsiteY1" fmla="*/ 222250 h 222250"/>
                    <a:gd name="connsiteX0" fmla="*/ 0 w 59690"/>
                    <a:gd name="connsiteY0" fmla="*/ 0 h 190500"/>
                    <a:gd name="connsiteX1" fmla="*/ 59690 w 59690"/>
                    <a:gd name="connsiteY1" fmla="*/ 190500 h 190500"/>
                    <a:gd name="connsiteX0" fmla="*/ 0 w 90723"/>
                    <a:gd name="connsiteY0" fmla="*/ 0 h 190500"/>
                    <a:gd name="connsiteX1" fmla="*/ 59690 w 90723"/>
                    <a:gd name="connsiteY1" fmla="*/ 190500 h 190500"/>
                    <a:gd name="connsiteX0" fmla="*/ 0 w 78231"/>
                    <a:gd name="connsiteY0" fmla="*/ 0 h 203200"/>
                    <a:gd name="connsiteX1" fmla="*/ 40640 w 78231"/>
                    <a:gd name="connsiteY1" fmla="*/ 203200 h 203200"/>
                    <a:gd name="connsiteX0" fmla="*/ 0 w 82266"/>
                    <a:gd name="connsiteY0" fmla="*/ 0 h 203200"/>
                    <a:gd name="connsiteX1" fmla="*/ 40640 w 82266"/>
                    <a:gd name="connsiteY1" fmla="*/ 203200 h 203200"/>
                    <a:gd name="connsiteX0" fmla="*/ 0 w 72917"/>
                    <a:gd name="connsiteY0" fmla="*/ 0 h 215900"/>
                    <a:gd name="connsiteX1" fmla="*/ 24765 w 72917"/>
                    <a:gd name="connsiteY1" fmla="*/ 215900 h 215900"/>
                    <a:gd name="connsiteX0" fmla="*/ 0 w 66701"/>
                    <a:gd name="connsiteY0" fmla="*/ 0 h 215900"/>
                    <a:gd name="connsiteX1" fmla="*/ 24765 w 66701"/>
                    <a:gd name="connsiteY1" fmla="*/ 215900 h 215900"/>
                    <a:gd name="connsiteX0" fmla="*/ 0 w 74189"/>
                    <a:gd name="connsiteY0" fmla="*/ 0 h 215900"/>
                    <a:gd name="connsiteX1" fmla="*/ 24765 w 74189"/>
                    <a:gd name="connsiteY1" fmla="*/ 215900 h 215900"/>
                    <a:gd name="connsiteX0" fmla="*/ 0 w 70400"/>
                    <a:gd name="connsiteY0" fmla="*/ 0 h 215900"/>
                    <a:gd name="connsiteX1" fmla="*/ 24765 w 70400"/>
                    <a:gd name="connsiteY1" fmla="*/ 215900 h 215900"/>
                    <a:gd name="connsiteX0" fmla="*/ 0 w 81550"/>
                    <a:gd name="connsiteY0" fmla="*/ 0 h 231775"/>
                    <a:gd name="connsiteX1" fmla="*/ 43815 w 81550"/>
                    <a:gd name="connsiteY1" fmla="*/ 231775 h 231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1550" h="231775">
                      <a:moveTo>
                        <a:pt x="0" y="0"/>
                      </a:moveTo>
                      <a:cubicBezTo>
                        <a:pt x="93980" y="24130"/>
                        <a:pt x="104140" y="180975"/>
                        <a:pt x="43815" y="231775"/>
                      </a:cubicBezTo>
                    </a:path>
                  </a:pathLst>
                </a:custGeom>
                <a:noFill/>
                <a:ln w="31750" cap="rnd">
                  <a:solidFill>
                    <a:srgbClr val="8ED97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65" name="Rectangle 3164">
                  <a:extLst>
                    <a:ext uri="{FF2B5EF4-FFF2-40B4-BE49-F238E27FC236}">
                      <a16:creationId xmlns:a16="http://schemas.microsoft.com/office/drawing/2014/main" id="{F95016D8-EC17-9B85-5AB1-CEBA087E1E49}"/>
                    </a:ext>
                  </a:extLst>
                </p:cNvPr>
                <p:cNvSpPr/>
                <p:nvPr/>
              </p:nvSpPr>
              <p:spPr>
                <a:xfrm>
                  <a:off x="7184092" y="7395807"/>
                  <a:ext cx="1197364" cy="1083987"/>
                </a:xfrm>
                <a:custGeom>
                  <a:avLst/>
                  <a:gdLst>
                    <a:gd name="connsiteX0" fmla="*/ 0 w 1927225"/>
                    <a:gd name="connsiteY0" fmla="*/ 0 h 956193"/>
                    <a:gd name="connsiteX1" fmla="*/ 1927225 w 1927225"/>
                    <a:gd name="connsiteY1" fmla="*/ 0 h 956193"/>
                    <a:gd name="connsiteX2" fmla="*/ 1927225 w 1927225"/>
                    <a:gd name="connsiteY2" fmla="*/ 956193 h 956193"/>
                    <a:gd name="connsiteX3" fmla="*/ 0 w 1927225"/>
                    <a:gd name="connsiteY3" fmla="*/ 956193 h 956193"/>
                    <a:gd name="connsiteX4" fmla="*/ 0 w 1927225"/>
                    <a:gd name="connsiteY4" fmla="*/ 0 h 956193"/>
                    <a:gd name="connsiteX0" fmla="*/ 0 w 1927225"/>
                    <a:gd name="connsiteY0" fmla="*/ 35877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0 w 1927225"/>
                    <a:gd name="connsiteY4" fmla="*/ 358775 h 1314968"/>
                    <a:gd name="connsiteX0" fmla="*/ 336550 w 1927225"/>
                    <a:gd name="connsiteY0" fmla="*/ 4921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336550 w 1927225"/>
                    <a:gd name="connsiteY4" fmla="*/ 492125 h 1314968"/>
                    <a:gd name="connsiteX0" fmla="*/ 187325 w 1927225"/>
                    <a:gd name="connsiteY0" fmla="*/ 517525 h 1314968"/>
                    <a:gd name="connsiteX1" fmla="*/ 1323975 w 1927225"/>
                    <a:gd name="connsiteY1" fmla="*/ 0 h 1314968"/>
                    <a:gd name="connsiteX2" fmla="*/ 1927225 w 1927225"/>
                    <a:gd name="connsiteY2" fmla="*/ 1314968 h 1314968"/>
                    <a:gd name="connsiteX3" fmla="*/ 0 w 1927225"/>
                    <a:gd name="connsiteY3" fmla="*/ 1314968 h 1314968"/>
                    <a:gd name="connsiteX4" fmla="*/ 187325 w 1927225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698500 w 1739900"/>
                    <a:gd name="connsiteY3" fmla="*/ 109271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98525 w 1739900"/>
                    <a:gd name="connsiteY3" fmla="*/ 1035568 h 1314968"/>
                    <a:gd name="connsiteX4" fmla="*/ 0 w 1739900"/>
                    <a:gd name="connsiteY4" fmla="*/ 517525 h 1314968"/>
                    <a:gd name="connsiteX0" fmla="*/ 0 w 1739900"/>
                    <a:gd name="connsiteY0" fmla="*/ 517525 h 1314968"/>
                    <a:gd name="connsiteX1" fmla="*/ 1136650 w 1739900"/>
                    <a:gd name="connsiteY1" fmla="*/ 0 h 1314968"/>
                    <a:gd name="connsiteX2" fmla="*/ 1739900 w 1739900"/>
                    <a:gd name="connsiteY2" fmla="*/ 1314968 h 1314968"/>
                    <a:gd name="connsiteX3" fmla="*/ 850900 w 1739900"/>
                    <a:gd name="connsiteY3" fmla="*/ 1067318 h 1314968"/>
                    <a:gd name="connsiteX4" fmla="*/ 0 w 1739900"/>
                    <a:gd name="connsiteY4" fmla="*/ 517525 h 1314968"/>
                    <a:gd name="connsiteX0" fmla="*/ 0 w 1149350"/>
                    <a:gd name="connsiteY0" fmla="*/ 517525 h 1067318"/>
                    <a:gd name="connsiteX1" fmla="*/ 1136650 w 1149350"/>
                    <a:gd name="connsiteY1" fmla="*/ 0 h 1067318"/>
                    <a:gd name="connsiteX2" fmla="*/ 1149350 w 1149350"/>
                    <a:gd name="connsiteY2" fmla="*/ 984768 h 1067318"/>
                    <a:gd name="connsiteX3" fmla="*/ 850900 w 1149350"/>
                    <a:gd name="connsiteY3" fmla="*/ 1067318 h 1067318"/>
                    <a:gd name="connsiteX4" fmla="*/ 0 w 11493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89025 w 1136650"/>
                    <a:gd name="connsiteY2" fmla="*/ 93714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0 w 1136650"/>
                    <a:gd name="connsiteY0" fmla="*/ 517525 h 1067318"/>
                    <a:gd name="connsiteX1" fmla="*/ 1136650 w 1136650"/>
                    <a:gd name="connsiteY1" fmla="*/ 0 h 1067318"/>
                    <a:gd name="connsiteX2" fmla="*/ 1076325 w 1136650"/>
                    <a:gd name="connsiteY2" fmla="*/ 956193 h 1067318"/>
                    <a:gd name="connsiteX3" fmla="*/ 850900 w 1136650"/>
                    <a:gd name="connsiteY3" fmla="*/ 1067318 h 1067318"/>
                    <a:gd name="connsiteX4" fmla="*/ 0 w 1136650"/>
                    <a:gd name="connsiteY4" fmla="*/ 517525 h 1067318"/>
                    <a:gd name="connsiteX0" fmla="*/ 9101 w 1145751"/>
                    <a:gd name="connsiteY0" fmla="*/ 517525 h 1067318"/>
                    <a:gd name="connsiteX1" fmla="*/ 1145751 w 1145751"/>
                    <a:gd name="connsiteY1" fmla="*/ 0 h 1067318"/>
                    <a:gd name="connsiteX2" fmla="*/ 1085426 w 1145751"/>
                    <a:gd name="connsiteY2" fmla="*/ 956193 h 1067318"/>
                    <a:gd name="connsiteX3" fmla="*/ 860001 w 1145751"/>
                    <a:gd name="connsiteY3" fmla="*/ 1067318 h 1067318"/>
                    <a:gd name="connsiteX4" fmla="*/ 9101 w 1145751"/>
                    <a:gd name="connsiteY4" fmla="*/ 517525 h 1067318"/>
                    <a:gd name="connsiteX0" fmla="*/ 9101 w 1202138"/>
                    <a:gd name="connsiteY0" fmla="*/ 517525 h 1067318"/>
                    <a:gd name="connsiteX1" fmla="*/ 1145751 w 1202138"/>
                    <a:gd name="connsiteY1" fmla="*/ 0 h 1067318"/>
                    <a:gd name="connsiteX2" fmla="*/ 1085426 w 1202138"/>
                    <a:gd name="connsiteY2" fmla="*/ 956193 h 1067318"/>
                    <a:gd name="connsiteX3" fmla="*/ 860001 w 1202138"/>
                    <a:gd name="connsiteY3" fmla="*/ 1067318 h 1067318"/>
                    <a:gd name="connsiteX4" fmla="*/ 9101 w 1202138"/>
                    <a:gd name="connsiteY4" fmla="*/ 517525 h 1067318"/>
                    <a:gd name="connsiteX0" fmla="*/ 9101 w 1166641"/>
                    <a:gd name="connsiteY0" fmla="*/ 517525 h 1067318"/>
                    <a:gd name="connsiteX1" fmla="*/ 1145751 w 1166641"/>
                    <a:gd name="connsiteY1" fmla="*/ 0 h 1067318"/>
                    <a:gd name="connsiteX2" fmla="*/ 1085426 w 1166641"/>
                    <a:gd name="connsiteY2" fmla="*/ 956193 h 1067318"/>
                    <a:gd name="connsiteX3" fmla="*/ 860001 w 1166641"/>
                    <a:gd name="connsiteY3" fmla="*/ 1067318 h 1067318"/>
                    <a:gd name="connsiteX4" fmla="*/ 9101 w 1166641"/>
                    <a:gd name="connsiteY4" fmla="*/ 517525 h 1067318"/>
                    <a:gd name="connsiteX0" fmla="*/ 9101 w 1189298"/>
                    <a:gd name="connsiteY0" fmla="*/ 517525 h 1067318"/>
                    <a:gd name="connsiteX1" fmla="*/ 1145751 w 1189298"/>
                    <a:gd name="connsiteY1" fmla="*/ 0 h 1067318"/>
                    <a:gd name="connsiteX2" fmla="*/ 1085426 w 1189298"/>
                    <a:gd name="connsiteY2" fmla="*/ 956193 h 1067318"/>
                    <a:gd name="connsiteX3" fmla="*/ 860001 w 1189298"/>
                    <a:gd name="connsiteY3" fmla="*/ 1067318 h 1067318"/>
                    <a:gd name="connsiteX4" fmla="*/ 9101 w 1189298"/>
                    <a:gd name="connsiteY4" fmla="*/ 517525 h 1067318"/>
                    <a:gd name="connsiteX0" fmla="*/ 9101 w 1197267"/>
                    <a:gd name="connsiteY0" fmla="*/ 517727 h 1067520"/>
                    <a:gd name="connsiteX1" fmla="*/ 1145751 w 1197267"/>
                    <a:gd name="connsiteY1" fmla="*/ 202 h 1067520"/>
                    <a:gd name="connsiteX2" fmla="*/ 951954 w 1197267"/>
                    <a:gd name="connsiteY2" fmla="*/ 532370 h 1067520"/>
                    <a:gd name="connsiteX3" fmla="*/ 1085426 w 1197267"/>
                    <a:gd name="connsiteY3" fmla="*/ 956395 h 1067520"/>
                    <a:gd name="connsiteX4" fmla="*/ 860001 w 1197267"/>
                    <a:gd name="connsiteY4" fmla="*/ 1067520 h 1067520"/>
                    <a:gd name="connsiteX5" fmla="*/ 9101 w 1197267"/>
                    <a:gd name="connsiteY5" fmla="*/ 517727 h 1067520"/>
                    <a:gd name="connsiteX0" fmla="*/ 9101 w 1199677"/>
                    <a:gd name="connsiteY0" fmla="*/ 517727 h 1067520"/>
                    <a:gd name="connsiteX1" fmla="*/ 1145751 w 1199677"/>
                    <a:gd name="connsiteY1" fmla="*/ 202 h 1067520"/>
                    <a:gd name="connsiteX2" fmla="*/ 974179 w 1199677"/>
                    <a:gd name="connsiteY2" fmla="*/ 532370 h 1067520"/>
                    <a:gd name="connsiteX3" fmla="*/ 1085426 w 1199677"/>
                    <a:gd name="connsiteY3" fmla="*/ 956395 h 1067520"/>
                    <a:gd name="connsiteX4" fmla="*/ 860001 w 1199677"/>
                    <a:gd name="connsiteY4" fmla="*/ 1067520 h 1067520"/>
                    <a:gd name="connsiteX5" fmla="*/ 9101 w 1199677"/>
                    <a:gd name="connsiteY5" fmla="*/ 517727 h 1067520"/>
                    <a:gd name="connsiteX0" fmla="*/ 15165 w 1205741"/>
                    <a:gd name="connsiteY0" fmla="*/ 517727 h 1067520"/>
                    <a:gd name="connsiteX1" fmla="*/ 1151815 w 1205741"/>
                    <a:gd name="connsiteY1" fmla="*/ 202 h 1067520"/>
                    <a:gd name="connsiteX2" fmla="*/ 980243 w 1205741"/>
                    <a:gd name="connsiteY2" fmla="*/ 532370 h 1067520"/>
                    <a:gd name="connsiteX3" fmla="*/ 1091490 w 1205741"/>
                    <a:gd name="connsiteY3" fmla="*/ 956395 h 1067520"/>
                    <a:gd name="connsiteX4" fmla="*/ 866065 w 1205741"/>
                    <a:gd name="connsiteY4" fmla="*/ 1067520 h 1067520"/>
                    <a:gd name="connsiteX5" fmla="*/ 567493 w 1205741"/>
                    <a:gd name="connsiteY5" fmla="*/ 719695 h 1067520"/>
                    <a:gd name="connsiteX6" fmla="*/ 15165 w 120574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5245 w 1205821"/>
                    <a:gd name="connsiteY0" fmla="*/ 517727 h 1067520"/>
                    <a:gd name="connsiteX1" fmla="*/ 1151895 w 1205821"/>
                    <a:gd name="connsiteY1" fmla="*/ 202 h 1067520"/>
                    <a:gd name="connsiteX2" fmla="*/ 980323 w 1205821"/>
                    <a:gd name="connsiteY2" fmla="*/ 532370 h 1067520"/>
                    <a:gd name="connsiteX3" fmla="*/ 1091570 w 1205821"/>
                    <a:gd name="connsiteY3" fmla="*/ 956395 h 1067520"/>
                    <a:gd name="connsiteX4" fmla="*/ 866145 w 1205821"/>
                    <a:gd name="connsiteY4" fmla="*/ 1067520 h 1067520"/>
                    <a:gd name="connsiteX5" fmla="*/ 564398 w 1205821"/>
                    <a:gd name="connsiteY5" fmla="*/ 757795 h 1067520"/>
                    <a:gd name="connsiteX6" fmla="*/ 15245 w 1205821"/>
                    <a:gd name="connsiteY6" fmla="*/ 517727 h 1067520"/>
                    <a:gd name="connsiteX0" fmla="*/ 16591 w 1207167"/>
                    <a:gd name="connsiteY0" fmla="*/ 517727 h 1067520"/>
                    <a:gd name="connsiteX1" fmla="*/ 1153241 w 1207167"/>
                    <a:gd name="connsiteY1" fmla="*/ 202 h 1067520"/>
                    <a:gd name="connsiteX2" fmla="*/ 981669 w 1207167"/>
                    <a:gd name="connsiteY2" fmla="*/ 532370 h 1067520"/>
                    <a:gd name="connsiteX3" fmla="*/ 1092916 w 1207167"/>
                    <a:gd name="connsiteY3" fmla="*/ 956395 h 1067520"/>
                    <a:gd name="connsiteX4" fmla="*/ 867491 w 1207167"/>
                    <a:gd name="connsiteY4" fmla="*/ 1067520 h 1067520"/>
                    <a:gd name="connsiteX5" fmla="*/ 565744 w 1207167"/>
                    <a:gd name="connsiteY5" fmla="*/ 757795 h 1067520"/>
                    <a:gd name="connsiteX6" fmla="*/ 16591 w 1207167"/>
                    <a:gd name="connsiteY6" fmla="*/ 517727 h 1067520"/>
                    <a:gd name="connsiteX0" fmla="*/ 4682 w 1195258"/>
                    <a:gd name="connsiteY0" fmla="*/ 517727 h 1067520"/>
                    <a:gd name="connsiteX1" fmla="*/ 1141332 w 1195258"/>
                    <a:gd name="connsiteY1" fmla="*/ 202 h 1067520"/>
                    <a:gd name="connsiteX2" fmla="*/ 969760 w 1195258"/>
                    <a:gd name="connsiteY2" fmla="*/ 532370 h 1067520"/>
                    <a:gd name="connsiteX3" fmla="*/ 1081007 w 1195258"/>
                    <a:gd name="connsiteY3" fmla="*/ 956395 h 1067520"/>
                    <a:gd name="connsiteX4" fmla="*/ 855582 w 1195258"/>
                    <a:gd name="connsiteY4" fmla="*/ 1067520 h 1067520"/>
                    <a:gd name="connsiteX5" fmla="*/ 553835 w 1195258"/>
                    <a:gd name="connsiteY5" fmla="*/ 757795 h 1067520"/>
                    <a:gd name="connsiteX6" fmla="*/ 4682 w 1195258"/>
                    <a:gd name="connsiteY6" fmla="*/ 517727 h 1067520"/>
                    <a:gd name="connsiteX0" fmla="*/ 4714 w 1195290"/>
                    <a:gd name="connsiteY0" fmla="*/ 517727 h 1067520"/>
                    <a:gd name="connsiteX1" fmla="*/ 1141364 w 1195290"/>
                    <a:gd name="connsiteY1" fmla="*/ 202 h 1067520"/>
                    <a:gd name="connsiteX2" fmla="*/ 969792 w 1195290"/>
                    <a:gd name="connsiteY2" fmla="*/ 532370 h 1067520"/>
                    <a:gd name="connsiteX3" fmla="*/ 1081039 w 1195290"/>
                    <a:gd name="connsiteY3" fmla="*/ 956395 h 1067520"/>
                    <a:gd name="connsiteX4" fmla="*/ 855614 w 1195290"/>
                    <a:gd name="connsiteY4" fmla="*/ 1067520 h 1067520"/>
                    <a:gd name="connsiteX5" fmla="*/ 550692 w 1195290"/>
                    <a:gd name="connsiteY5" fmla="*/ 741920 h 1067520"/>
                    <a:gd name="connsiteX6" fmla="*/ 4714 w 1195290"/>
                    <a:gd name="connsiteY6" fmla="*/ 517727 h 1067520"/>
                    <a:gd name="connsiteX0" fmla="*/ 4649 w 1195225"/>
                    <a:gd name="connsiteY0" fmla="*/ 517727 h 1067520"/>
                    <a:gd name="connsiteX1" fmla="*/ 1141299 w 1195225"/>
                    <a:gd name="connsiteY1" fmla="*/ 202 h 1067520"/>
                    <a:gd name="connsiteX2" fmla="*/ 969727 w 1195225"/>
                    <a:gd name="connsiteY2" fmla="*/ 532370 h 1067520"/>
                    <a:gd name="connsiteX3" fmla="*/ 1080974 w 1195225"/>
                    <a:gd name="connsiteY3" fmla="*/ 956395 h 1067520"/>
                    <a:gd name="connsiteX4" fmla="*/ 855549 w 1195225"/>
                    <a:gd name="connsiteY4" fmla="*/ 1067520 h 1067520"/>
                    <a:gd name="connsiteX5" fmla="*/ 556977 w 1195225"/>
                    <a:gd name="connsiteY5" fmla="*/ 764145 h 1067520"/>
                    <a:gd name="connsiteX6" fmla="*/ 4649 w 1195225"/>
                    <a:gd name="connsiteY6" fmla="*/ 517727 h 1067520"/>
                    <a:gd name="connsiteX0" fmla="*/ 4115 w 1194691"/>
                    <a:gd name="connsiteY0" fmla="*/ 517727 h 1067520"/>
                    <a:gd name="connsiteX1" fmla="*/ 1140765 w 1194691"/>
                    <a:gd name="connsiteY1" fmla="*/ 202 h 1067520"/>
                    <a:gd name="connsiteX2" fmla="*/ 969193 w 1194691"/>
                    <a:gd name="connsiteY2" fmla="*/ 532370 h 1067520"/>
                    <a:gd name="connsiteX3" fmla="*/ 1080440 w 1194691"/>
                    <a:gd name="connsiteY3" fmla="*/ 956395 h 1067520"/>
                    <a:gd name="connsiteX4" fmla="*/ 855015 w 1194691"/>
                    <a:gd name="connsiteY4" fmla="*/ 1067520 h 1067520"/>
                    <a:gd name="connsiteX5" fmla="*/ 556443 w 1194691"/>
                    <a:gd name="connsiteY5" fmla="*/ 764145 h 1067520"/>
                    <a:gd name="connsiteX6" fmla="*/ 4115 w 1194691"/>
                    <a:gd name="connsiteY6" fmla="*/ 517727 h 1067520"/>
                    <a:gd name="connsiteX0" fmla="*/ 4269 w 1194845"/>
                    <a:gd name="connsiteY0" fmla="*/ 517727 h 1067520"/>
                    <a:gd name="connsiteX1" fmla="*/ 1140919 w 1194845"/>
                    <a:gd name="connsiteY1" fmla="*/ 202 h 1067520"/>
                    <a:gd name="connsiteX2" fmla="*/ 969347 w 1194845"/>
                    <a:gd name="connsiteY2" fmla="*/ 532370 h 1067520"/>
                    <a:gd name="connsiteX3" fmla="*/ 1080594 w 1194845"/>
                    <a:gd name="connsiteY3" fmla="*/ 956395 h 1067520"/>
                    <a:gd name="connsiteX4" fmla="*/ 855169 w 1194845"/>
                    <a:gd name="connsiteY4" fmla="*/ 1067520 h 1067520"/>
                    <a:gd name="connsiteX5" fmla="*/ 556597 w 1194845"/>
                    <a:gd name="connsiteY5" fmla="*/ 764145 h 1067520"/>
                    <a:gd name="connsiteX6" fmla="*/ 4269 w 1194845"/>
                    <a:gd name="connsiteY6" fmla="*/ 517727 h 1067520"/>
                    <a:gd name="connsiteX0" fmla="*/ 4269 w 1180186"/>
                    <a:gd name="connsiteY0" fmla="*/ 517525 h 1067318"/>
                    <a:gd name="connsiteX1" fmla="*/ 1140919 w 1180186"/>
                    <a:gd name="connsiteY1" fmla="*/ 0 h 1067318"/>
                    <a:gd name="connsiteX2" fmla="*/ 969347 w 1180186"/>
                    <a:gd name="connsiteY2" fmla="*/ 532168 h 1067318"/>
                    <a:gd name="connsiteX3" fmla="*/ 1080594 w 1180186"/>
                    <a:gd name="connsiteY3" fmla="*/ 956193 h 1067318"/>
                    <a:gd name="connsiteX4" fmla="*/ 855169 w 1180186"/>
                    <a:gd name="connsiteY4" fmla="*/ 1067318 h 1067318"/>
                    <a:gd name="connsiteX5" fmla="*/ 556597 w 1180186"/>
                    <a:gd name="connsiteY5" fmla="*/ 763943 h 1067318"/>
                    <a:gd name="connsiteX6" fmla="*/ 4269 w 1180186"/>
                    <a:gd name="connsiteY6" fmla="*/ 517525 h 1067318"/>
                    <a:gd name="connsiteX0" fmla="*/ 4269 w 1177050"/>
                    <a:gd name="connsiteY0" fmla="*/ 517525 h 1067318"/>
                    <a:gd name="connsiteX1" fmla="*/ 1140919 w 1177050"/>
                    <a:gd name="connsiteY1" fmla="*/ 0 h 1067318"/>
                    <a:gd name="connsiteX2" fmla="*/ 969347 w 1177050"/>
                    <a:gd name="connsiteY2" fmla="*/ 532168 h 1067318"/>
                    <a:gd name="connsiteX3" fmla="*/ 1080594 w 1177050"/>
                    <a:gd name="connsiteY3" fmla="*/ 956193 h 1067318"/>
                    <a:gd name="connsiteX4" fmla="*/ 855169 w 1177050"/>
                    <a:gd name="connsiteY4" fmla="*/ 1067318 h 1067318"/>
                    <a:gd name="connsiteX5" fmla="*/ 556597 w 1177050"/>
                    <a:gd name="connsiteY5" fmla="*/ 763943 h 1067318"/>
                    <a:gd name="connsiteX6" fmla="*/ 4269 w 1177050"/>
                    <a:gd name="connsiteY6" fmla="*/ 517525 h 1067318"/>
                    <a:gd name="connsiteX0" fmla="*/ 4269 w 1186343"/>
                    <a:gd name="connsiteY0" fmla="*/ 517525 h 1067318"/>
                    <a:gd name="connsiteX1" fmla="*/ 1140919 w 1186343"/>
                    <a:gd name="connsiteY1" fmla="*/ 0 h 1067318"/>
                    <a:gd name="connsiteX2" fmla="*/ 969347 w 1186343"/>
                    <a:gd name="connsiteY2" fmla="*/ 532168 h 1067318"/>
                    <a:gd name="connsiteX3" fmla="*/ 1080594 w 1186343"/>
                    <a:gd name="connsiteY3" fmla="*/ 956193 h 1067318"/>
                    <a:gd name="connsiteX4" fmla="*/ 855169 w 1186343"/>
                    <a:gd name="connsiteY4" fmla="*/ 1067318 h 1067318"/>
                    <a:gd name="connsiteX5" fmla="*/ 556597 w 1186343"/>
                    <a:gd name="connsiteY5" fmla="*/ 763943 h 1067318"/>
                    <a:gd name="connsiteX6" fmla="*/ 4269 w 1186343"/>
                    <a:gd name="connsiteY6" fmla="*/ 517525 h 1067318"/>
                    <a:gd name="connsiteX0" fmla="*/ 4269 w 1195439"/>
                    <a:gd name="connsiteY0" fmla="*/ 517525 h 1067318"/>
                    <a:gd name="connsiteX1" fmla="*/ 1140919 w 1195439"/>
                    <a:gd name="connsiteY1" fmla="*/ 0 h 1067318"/>
                    <a:gd name="connsiteX2" fmla="*/ 969347 w 1195439"/>
                    <a:gd name="connsiteY2" fmla="*/ 532168 h 1067318"/>
                    <a:gd name="connsiteX3" fmla="*/ 1080594 w 1195439"/>
                    <a:gd name="connsiteY3" fmla="*/ 956193 h 1067318"/>
                    <a:gd name="connsiteX4" fmla="*/ 855169 w 1195439"/>
                    <a:gd name="connsiteY4" fmla="*/ 1067318 h 1067318"/>
                    <a:gd name="connsiteX5" fmla="*/ 556597 w 1195439"/>
                    <a:gd name="connsiteY5" fmla="*/ 763943 h 1067318"/>
                    <a:gd name="connsiteX6" fmla="*/ 4269 w 119543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3479"/>
                    <a:gd name="connsiteY0" fmla="*/ 517525 h 1067318"/>
                    <a:gd name="connsiteX1" fmla="*/ 1140919 w 1193479"/>
                    <a:gd name="connsiteY1" fmla="*/ 0 h 1067318"/>
                    <a:gd name="connsiteX2" fmla="*/ 969347 w 1193479"/>
                    <a:gd name="connsiteY2" fmla="*/ 532168 h 1067318"/>
                    <a:gd name="connsiteX3" fmla="*/ 1080594 w 1193479"/>
                    <a:gd name="connsiteY3" fmla="*/ 956193 h 1067318"/>
                    <a:gd name="connsiteX4" fmla="*/ 855169 w 1193479"/>
                    <a:gd name="connsiteY4" fmla="*/ 1067318 h 1067318"/>
                    <a:gd name="connsiteX5" fmla="*/ 556597 w 1193479"/>
                    <a:gd name="connsiteY5" fmla="*/ 763943 h 1067318"/>
                    <a:gd name="connsiteX6" fmla="*/ 4269 w 1193479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67318"/>
                    <a:gd name="connsiteX1" fmla="*/ 1140919 w 1197401"/>
                    <a:gd name="connsiteY1" fmla="*/ 0 h 1067318"/>
                    <a:gd name="connsiteX2" fmla="*/ 969347 w 1197401"/>
                    <a:gd name="connsiteY2" fmla="*/ 532168 h 1067318"/>
                    <a:gd name="connsiteX3" fmla="*/ 1080594 w 1197401"/>
                    <a:gd name="connsiteY3" fmla="*/ 956193 h 1067318"/>
                    <a:gd name="connsiteX4" fmla="*/ 855169 w 1197401"/>
                    <a:gd name="connsiteY4" fmla="*/ 1067318 h 1067318"/>
                    <a:gd name="connsiteX5" fmla="*/ 556597 w 1197401"/>
                    <a:gd name="connsiteY5" fmla="*/ 763943 h 1067318"/>
                    <a:gd name="connsiteX6" fmla="*/ 4269 w 1197401"/>
                    <a:gd name="connsiteY6" fmla="*/ 517525 h 1067318"/>
                    <a:gd name="connsiteX0" fmla="*/ 4269 w 1197401"/>
                    <a:gd name="connsiteY0" fmla="*/ 517525 h 1083987"/>
                    <a:gd name="connsiteX1" fmla="*/ 1140919 w 1197401"/>
                    <a:gd name="connsiteY1" fmla="*/ 0 h 1083987"/>
                    <a:gd name="connsiteX2" fmla="*/ 969347 w 1197401"/>
                    <a:gd name="connsiteY2" fmla="*/ 532168 h 1083987"/>
                    <a:gd name="connsiteX3" fmla="*/ 1080594 w 1197401"/>
                    <a:gd name="connsiteY3" fmla="*/ 956193 h 1083987"/>
                    <a:gd name="connsiteX4" fmla="*/ 824213 w 1197401"/>
                    <a:gd name="connsiteY4" fmla="*/ 1083987 h 1083987"/>
                    <a:gd name="connsiteX5" fmla="*/ 556597 w 1197401"/>
                    <a:gd name="connsiteY5" fmla="*/ 763943 h 1083987"/>
                    <a:gd name="connsiteX6" fmla="*/ 4269 w 1197401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353 w 1197485"/>
                    <a:gd name="connsiteY0" fmla="*/ 517525 h 1083987"/>
                    <a:gd name="connsiteX1" fmla="*/ 1141003 w 1197485"/>
                    <a:gd name="connsiteY1" fmla="*/ 0 h 1083987"/>
                    <a:gd name="connsiteX2" fmla="*/ 969431 w 1197485"/>
                    <a:gd name="connsiteY2" fmla="*/ 532168 h 1083987"/>
                    <a:gd name="connsiteX3" fmla="*/ 1080678 w 1197485"/>
                    <a:gd name="connsiteY3" fmla="*/ 956193 h 1083987"/>
                    <a:gd name="connsiteX4" fmla="*/ 824297 w 1197485"/>
                    <a:gd name="connsiteY4" fmla="*/ 1083987 h 1083987"/>
                    <a:gd name="connsiteX5" fmla="*/ 547156 w 1197485"/>
                    <a:gd name="connsiteY5" fmla="*/ 785374 h 1083987"/>
                    <a:gd name="connsiteX6" fmla="*/ 4353 w 1197485"/>
                    <a:gd name="connsiteY6" fmla="*/ 517525 h 1083987"/>
                    <a:gd name="connsiteX0" fmla="*/ 4232 w 1197364"/>
                    <a:gd name="connsiteY0" fmla="*/ 517525 h 1083987"/>
                    <a:gd name="connsiteX1" fmla="*/ 1140882 w 1197364"/>
                    <a:gd name="connsiteY1" fmla="*/ 0 h 1083987"/>
                    <a:gd name="connsiteX2" fmla="*/ 969310 w 1197364"/>
                    <a:gd name="connsiteY2" fmla="*/ 532168 h 1083987"/>
                    <a:gd name="connsiteX3" fmla="*/ 1080557 w 1197364"/>
                    <a:gd name="connsiteY3" fmla="*/ 956193 h 1083987"/>
                    <a:gd name="connsiteX4" fmla="*/ 824176 w 1197364"/>
                    <a:gd name="connsiteY4" fmla="*/ 1083987 h 1083987"/>
                    <a:gd name="connsiteX5" fmla="*/ 547035 w 1197364"/>
                    <a:gd name="connsiteY5" fmla="*/ 785374 h 1083987"/>
                    <a:gd name="connsiteX6" fmla="*/ 4232 w 1197364"/>
                    <a:gd name="connsiteY6" fmla="*/ 517525 h 108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97364" h="1083987">
                      <a:moveTo>
                        <a:pt x="4232" y="517525"/>
                      </a:moveTo>
                      <a:cubicBezTo>
                        <a:pt x="106890" y="583142"/>
                        <a:pt x="1076324" y="258233"/>
                        <a:pt x="1140882" y="0"/>
                      </a:cubicBezTo>
                      <a:cubicBezTo>
                        <a:pt x="1312312" y="154840"/>
                        <a:pt x="1046039" y="264853"/>
                        <a:pt x="969310" y="532168"/>
                      </a:cubicBezTo>
                      <a:cubicBezTo>
                        <a:pt x="959256" y="691533"/>
                        <a:pt x="992695" y="835251"/>
                        <a:pt x="1080557" y="956193"/>
                      </a:cubicBezTo>
                      <a:lnTo>
                        <a:pt x="824176" y="1083987"/>
                      </a:lnTo>
                      <a:cubicBezTo>
                        <a:pt x="787643" y="972041"/>
                        <a:pt x="699171" y="860338"/>
                        <a:pt x="547035" y="785374"/>
                      </a:cubicBezTo>
                      <a:cubicBezTo>
                        <a:pt x="409981" y="680249"/>
                        <a:pt x="-48705" y="720520"/>
                        <a:pt x="4232" y="517525"/>
                      </a:cubicBezTo>
                      <a:close/>
                    </a:path>
                  </a:pathLst>
                </a:custGeom>
                <a:solidFill>
                  <a:srgbClr val="8ED97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290" name="Freeform: Shape 3289">
                <a:extLst>
                  <a:ext uri="{FF2B5EF4-FFF2-40B4-BE49-F238E27FC236}">
                    <a16:creationId xmlns:a16="http://schemas.microsoft.com/office/drawing/2014/main" id="{B490B7FE-A771-9D46-E8E2-4BC6EBFD55E2}"/>
                  </a:ext>
                </a:extLst>
              </p:cNvPr>
              <p:cNvSpPr/>
              <p:nvPr/>
            </p:nvSpPr>
            <p:spPr>
              <a:xfrm>
                <a:off x="7239794" y="7790659"/>
                <a:ext cx="838200" cy="253455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8200" h="253455">
                    <a:moveTo>
                      <a:pt x="0" y="242888"/>
                    </a:moveTo>
                    <a:cubicBezTo>
                      <a:pt x="127794" y="302419"/>
                      <a:pt x="674689" y="95251"/>
                      <a:pt x="838200" y="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8" name="Freeform: Shape 3297">
                <a:extLst>
                  <a:ext uri="{FF2B5EF4-FFF2-40B4-BE49-F238E27FC236}">
                    <a16:creationId xmlns:a16="http://schemas.microsoft.com/office/drawing/2014/main" id="{0E5CEF9E-2488-0438-DDE2-51F184610C81}"/>
                  </a:ext>
                </a:extLst>
              </p:cNvPr>
              <p:cNvSpPr/>
              <p:nvPr/>
            </p:nvSpPr>
            <p:spPr>
              <a:xfrm>
                <a:off x="7239793" y="8036658"/>
                <a:ext cx="771525" cy="450056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1525" h="450056">
                    <a:moveTo>
                      <a:pt x="0" y="0"/>
                    </a:moveTo>
                    <a:cubicBezTo>
                      <a:pt x="94456" y="80963"/>
                      <a:pt x="555627" y="-2380"/>
                      <a:pt x="771525" y="450056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9" name="Freeform: Shape 3298">
                <a:extLst>
                  <a:ext uri="{FF2B5EF4-FFF2-40B4-BE49-F238E27FC236}">
                    <a16:creationId xmlns:a16="http://schemas.microsoft.com/office/drawing/2014/main" id="{7702B80C-1519-2E6F-F230-7CD74F003671}"/>
                  </a:ext>
                </a:extLst>
              </p:cNvPr>
              <p:cNvSpPr/>
              <p:nvPr/>
            </p:nvSpPr>
            <p:spPr>
              <a:xfrm>
                <a:off x="8025878" y="7795224"/>
                <a:ext cx="171394" cy="609600"/>
              </a:xfrm>
              <a:custGeom>
                <a:avLst/>
                <a:gdLst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12006"/>
                  <a:gd name="connsiteY0" fmla="*/ 257175 h 257175"/>
                  <a:gd name="connsiteX1" fmla="*/ 812006 w 812006"/>
                  <a:gd name="connsiteY1" fmla="*/ 0 h 257175"/>
                  <a:gd name="connsiteX0" fmla="*/ 0 w 821531"/>
                  <a:gd name="connsiteY0" fmla="*/ 228600 h 228600"/>
                  <a:gd name="connsiteX1" fmla="*/ 821531 w 821531"/>
                  <a:gd name="connsiteY1" fmla="*/ 0 h 228600"/>
                  <a:gd name="connsiteX0" fmla="*/ 0 w 831056"/>
                  <a:gd name="connsiteY0" fmla="*/ 245269 h 245269"/>
                  <a:gd name="connsiteX1" fmla="*/ 831056 w 831056"/>
                  <a:gd name="connsiteY1" fmla="*/ 0 h 245269"/>
                  <a:gd name="connsiteX0" fmla="*/ 0 w 831056"/>
                  <a:gd name="connsiteY0" fmla="*/ 245269 h 247482"/>
                  <a:gd name="connsiteX1" fmla="*/ 831056 w 831056"/>
                  <a:gd name="connsiteY1" fmla="*/ 0 h 247482"/>
                  <a:gd name="connsiteX0" fmla="*/ 0 w 831056"/>
                  <a:gd name="connsiteY0" fmla="*/ 245269 h 247928"/>
                  <a:gd name="connsiteX1" fmla="*/ 831056 w 831056"/>
                  <a:gd name="connsiteY1" fmla="*/ 0 h 247928"/>
                  <a:gd name="connsiteX0" fmla="*/ 0 w 831056"/>
                  <a:gd name="connsiteY0" fmla="*/ 245269 h 253027"/>
                  <a:gd name="connsiteX1" fmla="*/ 831056 w 831056"/>
                  <a:gd name="connsiteY1" fmla="*/ 0 h 253027"/>
                  <a:gd name="connsiteX0" fmla="*/ 0 w 831056"/>
                  <a:gd name="connsiteY0" fmla="*/ 245269 h 253114"/>
                  <a:gd name="connsiteX1" fmla="*/ 831056 w 831056"/>
                  <a:gd name="connsiteY1" fmla="*/ 0 h 253114"/>
                  <a:gd name="connsiteX0" fmla="*/ 0 w 831056"/>
                  <a:gd name="connsiteY0" fmla="*/ 252413 h 259990"/>
                  <a:gd name="connsiteX1" fmla="*/ 831056 w 831056"/>
                  <a:gd name="connsiteY1" fmla="*/ 0 h 259990"/>
                  <a:gd name="connsiteX0" fmla="*/ 0 w 831056"/>
                  <a:gd name="connsiteY0" fmla="*/ 252413 h 259828"/>
                  <a:gd name="connsiteX1" fmla="*/ 831056 w 831056"/>
                  <a:gd name="connsiteY1" fmla="*/ 0 h 259828"/>
                  <a:gd name="connsiteX0" fmla="*/ 0 w 838200"/>
                  <a:gd name="connsiteY0" fmla="*/ 242888 h 250649"/>
                  <a:gd name="connsiteX1" fmla="*/ 838200 w 838200"/>
                  <a:gd name="connsiteY1" fmla="*/ 0 h 250649"/>
                  <a:gd name="connsiteX0" fmla="*/ 0 w 838200"/>
                  <a:gd name="connsiteY0" fmla="*/ 242888 h 250397"/>
                  <a:gd name="connsiteX1" fmla="*/ 838200 w 838200"/>
                  <a:gd name="connsiteY1" fmla="*/ 0 h 250397"/>
                  <a:gd name="connsiteX0" fmla="*/ 0 w 838200"/>
                  <a:gd name="connsiteY0" fmla="*/ 242888 h 250237"/>
                  <a:gd name="connsiteX1" fmla="*/ 838200 w 838200"/>
                  <a:gd name="connsiteY1" fmla="*/ 0 h 250237"/>
                  <a:gd name="connsiteX0" fmla="*/ 0 w 838200"/>
                  <a:gd name="connsiteY0" fmla="*/ 242888 h 253554"/>
                  <a:gd name="connsiteX1" fmla="*/ 838200 w 838200"/>
                  <a:gd name="connsiteY1" fmla="*/ 0 h 253554"/>
                  <a:gd name="connsiteX0" fmla="*/ 0 w 838200"/>
                  <a:gd name="connsiteY0" fmla="*/ 242888 h 254256"/>
                  <a:gd name="connsiteX1" fmla="*/ 838200 w 838200"/>
                  <a:gd name="connsiteY1" fmla="*/ 0 h 254256"/>
                  <a:gd name="connsiteX0" fmla="*/ 0 w 838200"/>
                  <a:gd name="connsiteY0" fmla="*/ 242888 h 253455"/>
                  <a:gd name="connsiteX1" fmla="*/ 838200 w 838200"/>
                  <a:gd name="connsiteY1" fmla="*/ 0 h 253455"/>
                  <a:gd name="connsiteX0" fmla="*/ 0 w 771525"/>
                  <a:gd name="connsiteY0" fmla="*/ 0 h 462391"/>
                  <a:gd name="connsiteX1" fmla="*/ 771525 w 771525"/>
                  <a:gd name="connsiteY1" fmla="*/ 450056 h 462391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771525"/>
                  <a:gd name="connsiteY0" fmla="*/ 0 h 450056"/>
                  <a:gd name="connsiteX1" fmla="*/ 771525 w 771525"/>
                  <a:gd name="connsiteY1" fmla="*/ 450056 h 450056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0 w 180975"/>
                  <a:gd name="connsiteY0" fmla="*/ 0 h 559593"/>
                  <a:gd name="connsiteX1" fmla="*/ 180975 w 180975"/>
                  <a:gd name="connsiteY1" fmla="*/ 559593 h 559593"/>
                  <a:gd name="connsiteX0" fmla="*/ 31485 w 150548"/>
                  <a:gd name="connsiteY0" fmla="*/ 0 h 609600"/>
                  <a:gd name="connsiteX1" fmla="*/ 150548 w 150548"/>
                  <a:gd name="connsiteY1" fmla="*/ 609600 h 609600"/>
                  <a:gd name="connsiteX0" fmla="*/ 0 w 119063"/>
                  <a:gd name="connsiteY0" fmla="*/ 0 h 609600"/>
                  <a:gd name="connsiteX1" fmla="*/ 119063 w 119063"/>
                  <a:gd name="connsiteY1" fmla="*/ 609600 h 609600"/>
                  <a:gd name="connsiteX0" fmla="*/ 46520 w 165583"/>
                  <a:gd name="connsiteY0" fmla="*/ 0 h 609600"/>
                  <a:gd name="connsiteX1" fmla="*/ 165583 w 165583"/>
                  <a:gd name="connsiteY1" fmla="*/ 609600 h 609600"/>
                  <a:gd name="connsiteX0" fmla="*/ 52331 w 171394"/>
                  <a:gd name="connsiteY0" fmla="*/ 0 h 609600"/>
                  <a:gd name="connsiteX1" fmla="*/ 171394 w 171394"/>
                  <a:gd name="connsiteY1" fmla="*/ 60960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394" h="609600">
                    <a:moveTo>
                      <a:pt x="52331" y="0"/>
                    </a:moveTo>
                    <a:cubicBezTo>
                      <a:pt x="-5612" y="192881"/>
                      <a:pt x="-65935" y="280989"/>
                      <a:pt x="171394" y="609600"/>
                    </a:cubicBezTo>
                  </a:path>
                </a:pathLst>
              </a:custGeom>
              <a:noFill/>
              <a:ln w="38100" cap="rnd">
                <a:solidFill>
                  <a:srgbClr val="75BB6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00" name="Rectangle 3299">
                <a:extLst>
                  <a:ext uri="{FF2B5EF4-FFF2-40B4-BE49-F238E27FC236}">
                    <a16:creationId xmlns:a16="http://schemas.microsoft.com/office/drawing/2014/main" id="{34D795D6-A827-5708-1235-42B735B04605}"/>
                  </a:ext>
                </a:extLst>
              </p:cNvPr>
              <p:cNvSpPr/>
              <p:nvPr/>
            </p:nvSpPr>
            <p:spPr>
              <a:xfrm>
                <a:off x="7288209" y="7809542"/>
                <a:ext cx="907257" cy="672303"/>
              </a:xfrm>
              <a:custGeom>
                <a:avLst/>
                <a:gdLst>
                  <a:gd name="connsiteX0" fmla="*/ 0 w 1785937"/>
                  <a:gd name="connsiteY0" fmla="*/ 0 h 884235"/>
                  <a:gd name="connsiteX1" fmla="*/ 1785937 w 1785937"/>
                  <a:gd name="connsiteY1" fmla="*/ 0 h 884235"/>
                  <a:gd name="connsiteX2" fmla="*/ 1785937 w 1785937"/>
                  <a:gd name="connsiteY2" fmla="*/ 884235 h 884235"/>
                  <a:gd name="connsiteX3" fmla="*/ 0 w 1785937"/>
                  <a:gd name="connsiteY3" fmla="*/ 884235 h 884235"/>
                  <a:gd name="connsiteX4" fmla="*/ 0 w 1785937"/>
                  <a:gd name="connsiteY4" fmla="*/ 0 h 884235"/>
                  <a:gd name="connsiteX0" fmla="*/ 0 w 1804987"/>
                  <a:gd name="connsiteY0" fmla="*/ 0 h 884235"/>
                  <a:gd name="connsiteX1" fmla="*/ 1804987 w 1804987"/>
                  <a:gd name="connsiteY1" fmla="*/ 0 h 884235"/>
                  <a:gd name="connsiteX2" fmla="*/ 1804987 w 1804987"/>
                  <a:gd name="connsiteY2" fmla="*/ 884235 h 884235"/>
                  <a:gd name="connsiteX3" fmla="*/ 19050 w 1804987"/>
                  <a:gd name="connsiteY3" fmla="*/ 884235 h 884235"/>
                  <a:gd name="connsiteX4" fmla="*/ 0 w 1804987"/>
                  <a:gd name="connsiteY4" fmla="*/ 0 h 884235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1804987"/>
                  <a:gd name="connsiteY0" fmla="*/ 238125 h 1122360"/>
                  <a:gd name="connsiteX1" fmla="*/ 742950 w 1804987"/>
                  <a:gd name="connsiteY1" fmla="*/ 0 h 1122360"/>
                  <a:gd name="connsiteX2" fmla="*/ 1804987 w 1804987"/>
                  <a:gd name="connsiteY2" fmla="*/ 1122360 h 1122360"/>
                  <a:gd name="connsiteX3" fmla="*/ 19050 w 1804987"/>
                  <a:gd name="connsiteY3" fmla="*/ 1122360 h 1122360"/>
                  <a:gd name="connsiteX4" fmla="*/ 0 w 1804987"/>
                  <a:gd name="connsiteY4" fmla="*/ 238125 h 1122360"/>
                  <a:gd name="connsiteX0" fmla="*/ 0 w 754856"/>
                  <a:gd name="connsiteY0" fmla="*/ 238125 h 1122360"/>
                  <a:gd name="connsiteX1" fmla="*/ 742950 w 754856"/>
                  <a:gd name="connsiteY1" fmla="*/ 0 h 1122360"/>
                  <a:gd name="connsiteX2" fmla="*/ 754856 w 754856"/>
                  <a:gd name="connsiteY2" fmla="*/ 555622 h 1122360"/>
                  <a:gd name="connsiteX3" fmla="*/ 19050 w 754856"/>
                  <a:gd name="connsiteY3" fmla="*/ 1122360 h 1122360"/>
                  <a:gd name="connsiteX4" fmla="*/ 0 w 754856"/>
                  <a:gd name="connsiteY4" fmla="*/ 238125 h 1122360"/>
                  <a:gd name="connsiteX0" fmla="*/ 0 w 883444"/>
                  <a:gd name="connsiteY0" fmla="*/ 238125 h 1122360"/>
                  <a:gd name="connsiteX1" fmla="*/ 742950 w 883444"/>
                  <a:gd name="connsiteY1" fmla="*/ 0 h 1122360"/>
                  <a:gd name="connsiteX2" fmla="*/ 883444 w 883444"/>
                  <a:gd name="connsiteY2" fmla="*/ 598484 h 1122360"/>
                  <a:gd name="connsiteX3" fmla="*/ 19050 w 883444"/>
                  <a:gd name="connsiteY3" fmla="*/ 1122360 h 1122360"/>
                  <a:gd name="connsiteX4" fmla="*/ 0 w 883444"/>
                  <a:gd name="connsiteY4" fmla="*/ 238125 h 1122360"/>
                  <a:gd name="connsiteX0" fmla="*/ 0 w 883444"/>
                  <a:gd name="connsiteY0" fmla="*/ 238125 h 662778"/>
                  <a:gd name="connsiteX1" fmla="*/ 742950 w 883444"/>
                  <a:gd name="connsiteY1" fmla="*/ 0 h 662778"/>
                  <a:gd name="connsiteX2" fmla="*/ 883444 w 883444"/>
                  <a:gd name="connsiteY2" fmla="*/ 598484 h 662778"/>
                  <a:gd name="connsiteX3" fmla="*/ 707232 w 883444"/>
                  <a:gd name="connsiteY3" fmla="*/ 662778 h 662778"/>
                  <a:gd name="connsiteX4" fmla="*/ 0 w 883444"/>
                  <a:gd name="connsiteY4" fmla="*/ 238125 h 662778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883444"/>
                  <a:gd name="connsiteY0" fmla="*/ 238125 h 669922"/>
                  <a:gd name="connsiteX1" fmla="*/ 742950 w 883444"/>
                  <a:gd name="connsiteY1" fmla="*/ 0 h 669922"/>
                  <a:gd name="connsiteX2" fmla="*/ 883444 w 883444"/>
                  <a:gd name="connsiteY2" fmla="*/ 598484 h 669922"/>
                  <a:gd name="connsiteX3" fmla="*/ 695326 w 883444"/>
                  <a:gd name="connsiteY3" fmla="*/ 669922 h 669922"/>
                  <a:gd name="connsiteX4" fmla="*/ 0 w 883444"/>
                  <a:gd name="connsiteY4" fmla="*/ 238125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12019"/>
                  <a:gd name="connsiteY0" fmla="*/ 240506 h 669922"/>
                  <a:gd name="connsiteX1" fmla="*/ 771525 w 912019"/>
                  <a:gd name="connsiteY1" fmla="*/ 0 h 669922"/>
                  <a:gd name="connsiteX2" fmla="*/ 912019 w 912019"/>
                  <a:gd name="connsiteY2" fmla="*/ 598484 h 669922"/>
                  <a:gd name="connsiteX3" fmla="*/ 723901 w 912019"/>
                  <a:gd name="connsiteY3" fmla="*/ 669922 h 669922"/>
                  <a:gd name="connsiteX4" fmla="*/ 0 w 912019"/>
                  <a:gd name="connsiteY4" fmla="*/ 240506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47649 h 669922"/>
                  <a:gd name="connsiteX1" fmla="*/ 766763 w 907257"/>
                  <a:gd name="connsiteY1" fmla="*/ 0 h 669922"/>
                  <a:gd name="connsiteX2" fmla="*/ 907257 w 907257"/>
                  <a:gd name="connsiteY2" fmla="*/ 598484 h 669922"/>
                  <a:gd name="connsiteX3" fmla="*/ 719139 w 907257"/>
                  <a:gd name="connsiteY3" fmla="*/ 669922 h 669922"/>
                  <a:gd name="connsiteX4" fmla="*/ 0 w 907257"/>
                  <a:gd name="connsiteY4" fmla="*/ 247649 h 669922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  <a:gd name="connsiteX0" fmla="*/ 0 w 907257"/>
                  <a:gd name="connsiteY0" fmla="*/ 250030 h 672303"/>
                  <a:gd name="connsiteX1" fmla="*/ 776288 w 907257"/>
                  <a:gd name="connsiteY1" fmla="*/ 0 h 672303"/>
                  <a:gd name="connsiteX2" fmla="*/ 907257 w 907257"/>
                  <a:gd name="connsiteY2" fmla="*/ 600865 h 672303"/>
                  <a:gd name="connsiteX3" fmla="*/ 719139 w 907257"/>
                  <a:gd name="connsiteY3" fmla="*/ 672303 h 672303"/>
                  <a:gd name="connsiteX4" fmla="*/ 0 w 907257"/>
                  <a:gd name="connsiteY4" fmla="*/ 250030 h 672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7257" h="672303">
                    <a:moveTo>
                      <a:pt x="0" y="250030"/>
                    </a:moveTo>
                    <a:cubicBezTo>
                      <a:pt x="266700" y="211137"/>
                      <a:pt x="552450" y="117475"/>
                      <a:pt x="776288" y="0"/>
                    </a:cubicBezTo>
                    <a:cubicBezTo>
                      <a:pt x="669926" y="305062"/>
                      <a:pt x="780258" y="374382"/>
                      <a:pt x="907257" y="600865"/>
                    </a:cubicBezTo>
                    <a:lnTo>
                      <a:pt x="719139" y="672303"/>
                    </a:lnTo>
                    <a:cubicBezTo>
                      <a:pt x="587376" y="375972"/>
                      <a:pt x="293687" y="289186"/>
                      <a:pt x="0" y="250030"/>
                    </a:cubicBezTo>
                    <a:close/>
                  </a:path>
                </a:pathLst>
              </a:custGeom>
              <a:solidFill>
                <a:srgbClr val="75BB6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631" name="Rectangle: Rounded Corners 3630">
              <a:extLst>
                <a:ext uri="{FF2B5EF4-FFF2-40B4-BE49-F238E27FC236}">
                  <a16:creationId xmlns:a16="http://schemas.microsoft.com/office/drawing/2014/main" id="{68333A61-BB50-16DF-3AA9-168FC72AE9C6}"/>
                </a:ext>
              </a:extLst>
            </p:cNvPr>
            <p:cNvSpPr/>
            <p:nvPr/>
          </p:nvSpPr>
          <p:spPr>
            <a:xfrm rot="18790957">
              <a:off x="7197567" y="7535567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2" name="Rectangle: Rounded Corners 3631">
              <a:extLst>
                <a:ext uri="{FF2B5EF4-FFF2-40B4-BE49-F238E27FC236}">
                  <a16:creationId xmlns:a16="http://schemas.microsoft.com/office/drawing/2014/main" id="{F679F691-63C6-34D9-81A7-5F89F0A235B9}"/>
                </a:ext>
              </a:extLst>
            </p:cNvPr>
            <p:cNvSpPr/>
            <p:nvPr/>
          </p:nvSpPr>
          <p:spPr>
            <a:xfrm rot="1111957">
              <a:off x="7969092" y="7052170"/>
              <a:ext cx="104829" cy="170541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3" name="Rectangle: Rounded Corners 3632">
              <a:extLst>
                <a:ext uri="{FF2B5EF4-FFF2-40B4-BE49-F238E27FC236}">
                  <a16:creationId xmlns:a16="http://schemas.microsoft.com/office/drawing/2014/main" id="{D3AC3EA3-09C3-F8D1-0260-AA9118D24830}"/>
                </a:ext>
              </a:extLst>
            </p:cNvPr>
            <p:cNvSpPr/>
            <p:nvPr/>
          </p:nvSpPr>
          <p:spPr>
            <a:xfrm rot="1111957">
              <a:off x="7484585" y="7287778"/>
              <a:ext cx="151012" cy="245674"/>
            </a:xfrm>
            <a:prstGeom prst="roundRect">
              <a:avLst>
                <a:gd name="adj" fmla="val 50000"/>
              </a:avLst>
            </a:prstGeom>
            <a:solidFill>
              <a:srgbClr val="D525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4" name="Rectangle: Rounded Corners 3633">
              <a:extLst>
                <a:ext uri="{FF2B5EF4-FFF2-40B4-BE49-F238E27FC236}">
                  <a16:creationId xmlns:a16="http://schemas.microsoft.com/office/drawing/2014/main" id="{FF62CBF1-4242-EF16-44EF-EFB3DFAFC750}"/>
                </a:ext>
              </a:extLst>
            </p:cNvPr>
            <p:cNvSpPr/>
            <p:nvPr/>
          </p:nvSpPr>
          <p:spPr>
            <a:xfrm rot="17524787">
              <a:off x="7242407" y="7280050"/>
              <a:ext cx="70566" cy="114800"/>
            </a:xfrm>
            <a:prstGeom prst="roundRect">
              <a:avLst>
                <a:gd name="adj" fmla="val 50000"/>
              </a:avLst>
            </a:prstGeom>
            <a:solidFill>
              <a:srgbClr val="50164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9" name="Freeform: Shape 3708">
              <a:extLst>
                <a:ext uri="{FF2B5EF4-FFF2-40B4-BE49-F238E27FC236}">
                  <a16:creationId xmlns:a16="http://schemas.microsoft.com/office/drawing/2014/main" id="{FDFC618C-6D9D-73F5-3222-C3D7D22FA3A9}"/>
                </a:ext>
              </a:extLst>
            </p:cNvPr>
            <p:cNvSpPr/>
            <p:nvPr/>
          </p:nvSpPr>
          <p:spPr>
            <a:xfrm>
              <a:off x="6935112" y="6815806"/>
              <a:ext cx="1092994" cy="478385"/>
            </a:xfrm>
            <a:custGeom>
              <a:avLst/>
              <a:gdLst>
                <a:gd name="connsiteX0" fmla="*/ 0 w 244475"/>
                <a:gd name="connsiteY0" fmla="*/ 0 h 511175"/>
                <a:gd name="connsiteX1" fmla="*/ 244475 w 244475"/>
                <a:gd name="connsiteY1" fmla="*/ 511175 h 5111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771525"/>
                <a:gd name="connsiteY0" fmla="*/ 0 h 473075"/>
                <a:gd name="connsiteX1" fmla="*/ 771525 w 771525"/>
                <a:gd name="connsiteY1" fmla="*/ 473075 h 47307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809625"/>
                <a:gd name="connsiteY0" fmla="*/ 0 h 517525"/>
                <a:gd name="connsiteX1" fmla="*/ 809625 w 809625"/>
                <a:gd name="connsiteY1" fmla="*/ 517525 h 517525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796925"/>
                <a:gd name="connsiteY0" fmla="*/ 0 h 514350"/>
                <a:gd name="connsiteX1" fmla="*/ 796925 w 796925"/>
                <a:gd name="connsiteY1" fmla="*/ 514350 h 514350"/>
                <a:gd name="connsiteX0" fmla="*/ 0 w 447675"/>
                <a:gd name="connsiteY0" fmla="*/ 0 h 511175"/>
                <a:gd name="connsiteX1" fmla="*/ 447675 w 447675"/>
                <a:gd name="connsiteY1" fmla="*/ 511175 h 511175"/>
                <a:gd name="connsiteX0" fmla="*/ 112856 w 156519"/>
                <a:gd name="connsiteY0" fmla="*/ 0 h 847725"/>
                <a:gd name="connsiteX1" fmla="*/ 8081 w 156519"/>
                <a:gd name="connsiteY1" fmla="*/ 847725 h 847725"/>
                <a:gd name="connsiteX0" fmla="*/ 105138 w 154173"/>
                <a:gd name="connsiteY0" fmla="*/ 0 h 847725"/>
                <a:gd name="connsiteX1" fmla="*/ 363 w 154173"/>
                <a:gd name="connsiteY1" fmla="*/ 847725 h 847725"/>
                <a:gd name="connsiteX0" fmla="*/ 105016 w 214127"/>
                <a:gd name="connsiteY0" fmla="*/ 0 h 847725"/>
                <a:gd name="connsiteX1" fmla="*/ 241 w 214127"/>
                <a:gd name="connsiteY1" fmla="*/ 847725 h 847725"/>
                <a:gd name="connsiteX0" fmla="*/ 108617 w 212056"/>
                <a:gd name="connsiteY0" fmla="*/ 0 h 847725"/>
                <a:gd name="connsiteX1" fmla="*/ 3842 w 212056"/>
                <a:gd name="connsiteY1" fmla="*/ 847725 h 847725"/>
                <a:gd name="connsiteX0" fmla="*/ 104904 w 214511"/>
                <a:gd name="connsiteY0" fmla="*/ 0 h 847725"/>
                <a:gd name="connsiteX1" fmla="*/ 129 w 214511"/>
                <a:gd name="connsiteY1" fmla="*/ 847725 h 847725"/>
                <a:gd name="connsiteX0" fmla="*/ 120773 w 227656"/>
                <a:gd name="connsiteY0" fmla="*/ 0 h 844550"/>
                <a:gd name="connsiteX1" fmla="*/ 123 w 227656"/>
                <a:gd name="connsiteY1" fmla="*/ 844550 h 844550"/>
                <a:gd name="connsiteX0" fmla="*/ 121020 w 226958"/>
                <a:gd name="connsiteY0" fmla="*/ 0 h 844550"/>
                <a:gd name="connsiteX1" fmla="*/ 370 w 226958"/>
                <a:gd name="connsiteY1" fmla="*/ 844550 h 844550"/>
                <a:gd name="connsiteX0" fmla="*/ 121020 w 226958"/>
                <a:gd name="connsiteY0" fmla="*/ 0 h 854075"/>
                <a:gd name="connsiteX1" fmla="*/ 370 w 226958"/>
                <a:gd name="connsiteY1" fmla="*/ 854075 h 854075"/>
                <a:gd name="connsiteX0" fmla="*/ 121389 w 226397"/>
                <a:gd name="connsiteY0" fmla="*/ 0 h 854075"/>
                <a:gd name="connsiteX1" fmla="*/ 739 w 226397"/>
                <a:gd name="connsiteY1" fmla="*/ 854075 h 854075"/>
                <a:gd name="connsiteX0" fmla="*/ 115051 w 221098"/>
                <a:gd name="connsiteY0" fmla="*/ 0 h 857250"/>
                <a:gd name="connsiteX1" fmla="*/ 751 w 221098"/>
                <a:gd name="connsiteY1" fmla="*/ 857250 h 857250"/>
                <a:gd name="connsiteX0" fmla="*/ 115174 w 194403"/>
                <a:gd name="connsiteY0" fmla="*/ 0 h 857250"/>
                <a:gd name="connsiteX1" fmla="*/ 874 w 194403"/>
                <a:gd name="connsiteY1" fmla="*/ 857250 h 857250"/>
                <a:gd name="connsiteX0" fmla="*/ 0 w 158194"/>
                <a:gd name="connsiteY0" fmla="*/ 0 h 242833"/>
                <a:gd name="connsiteX1" fmla="*/ 152400 w 158194"/>
                <a:gd name="connsiteY1" fmla="*/ 142875 h 242833"/>
                <a:gd name="connsiteX0" fmla="*/ 0 w 204825"/>
                <a:gd name="connsiteY0" fmla="*/ 0 h 319091"/>
                <a:gd name="connsiteX1" fmla="*/ 152400 w 204825"/>
                <a:gd name="connsiteY1" fmla="*/ 142875 h 319091"/>
                <a:gd name="connsiteX0" fmla="*/ 1862 w 171758"/>
                <a:gd name="connsiteY0" fmla="*/ 0 h 180693"/>
                <a:gd name="connsiteX1" fmla="*/ 154262 w 171758"/>
                <a:gd name="connsiteY1" fmla="*/ 142875 h 180693"/>
                <a:gd name="connsiteX0" fmla="*/ 3090 w 155490"/>
                <a:gd name="connsiteY0" fmla="*/ 0 h 161221"/>
                <a:gd name="connsiteX1" fmla="*/ 155490 w 155490"/>
                <a:gd name="connsiteY1" fmla="*/ 142875 h 161221"/>
                <a:gd name="connsiteX0" fmla="*/ 5055 w 90780"/>
                <a:gd name="connsiteY0" fmla="*/ 0 h 128403"/>
                <a:gd name="connsiteX1" fmla="*/ 90780 w 90780"/>
                <a:gd name="connsiteY1" fmla="*/ 98425 h 128403"/>
                <a:gd name="connsiteX0" fmla="*/ 4637 w 99887"/>
                <a:gd name="connsiteY0" fmla="*/ 0 h 134824"/>
                <a:gd name="connsiteX1" fmla="*/ 99887 w 99887"/>
                <a:gd name="connsiteY1" fmla="*/ 107950 h 134824"/>
                <a:gd name="connsiteX0" fmla="*/ 5180 w 100430"/>
                <a:gd name="connsiteY0" fmla="*/ 0 h 108568"/>
                <a:gd name="connsiteX1" fmla="*/ 100430 w 100430"/>
                <a:gd name="connsiteY1" fmla="*/ 107950 h 108568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95250"/>
                <a:gd name="connsiteY0" fmla="*/ 0 h 107950"/>
                <a:gd name="connsiteX1" fmla="*/ 95250 w 95250"/>
                <a:gd name="connsiteY1" fmla="*/ 107950 h 107950"/>
                <a:gd name="connsiteX0" fmla="*/ 0 w 154782"/>
                <a:gd name="connsiteY0" fmla="*/ 0 h 162719"/>
                <a:gd name="connsiteX1" fmla="*/ 154782 w 154782"/>
                <a:gd name="connsiteY1" fmla="*/ 162719 h 162719"/>
                <a:gd name="connsiteX0" fmla="*/ 0 w 1081088"/>
                <a:gd name="connsiteY0" fmla="*/ 458837 h 467559"/>
                <a:gd name="connsiteX1" fmla="*/ 1081088 w 1081088"/>
                <a:gd name="connsiteY1" fmla="*/ 50 h 467559"/>
                <a:gd name="connsiteX0" fmla="*/ 0 w 1078707"/>
                <a:gd name="connsiteY0" fmla="*/ 470743 h 479297"/>
                <a:gd name="connsiteX1" fmla="*/ 1078707 w 1078707"/>
                <a:gd name="connsiteY1" fmla="*/ 50 h 479297"/>
                <a:gd name="connsiteX0" fmla="*/ 0 w 1078707"/>
                <a:gd name="connsiteY0" fmla="*/ 470747 h 472151"/>
                <a:gd name="connsiteX1" fmla="*/ 1078707 w 1078707"/>
                <a:gd name="connsiteY1" fmla="*/ 54 h 472151"/>
                <a:gd name="connsiteX0" fmla="*/ 0 w 1076325"/>
                <a:gd name="connsiteY0" fmla="*/ 473128 h 474526"/>
                <a:gd name="connsiteX1" fmla="*/ 1076325 w 1076325"/>
                <a:gd name="connsiteY1" fmla="*/ 54 h 474526"/>
                <a:gd name="connsiteX0" fmla="*/ 0 w 1076325"/>
                <a:gd name="connsiteY0" fmla="*/ 470747 h 472151"/>
                <a:gd name="connsiteX1" fmla="*/ 1076325 w 1076325"/>
                <a:gd name="connsiteY1" fmla="*/ 54 h 472151"/>
                <a:gd name="connsiteX0" fmla="*/ 0 w 1092994"/>
                <a:gd name="connsiteY0" fmla="*/ 473127 h 474525"/>
                <a:gd name="connsiteX1" fmla="*/ 1092994 w 1092994"/>
                <a:gd name="connsiteY1" fmla="*/ 53 h 474525"/>
                <a:gd name="connsiteX0" fmla="*/ 0 w 1092994"/>
                <a:gd name="connsiteY0" fmla="*/ 473074 h 474976"/>
                <a:gd name="connsiteX1" fmla="*/ 1092994 w 1092994"/>
                <a:gd name="connsiteY1" fmla="*/ 0 h 474976"/>
                <a:gd name="connsiteX0" fmla="*/ 0 w 1092994"/>
                <a:gd name="connsiteY0" fmla="*/ 473074 h 478798"/>
                <a:gd name="connsiteX1" fmla="*/ 1092994 w 1092994"/>
                <a:gd name="connsiteY1" fmla="*/ 0 h 478798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  <a:gd name="connsiteX0" fmla="*/ 0 w 1092994"/>
                <a:gd name="connsiteY0" fmla="*/ 473074 h 478385"/>
                <a:gd name="connsiteX1" fmla="*/ 1092994 w 1092994"/>
                <a:gd name="connsiteY1" fmla="*/ 0 h 47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2994" h="478385">
                  <a:moveTo>
                    <a:pt x="0" y="473074"/>
                  </a:moveTo>
                  <a:cubicBezTo>
                    <a:pt x="252148" y="528373"/>
                    <a:pt x="1017059" y="136789"/>
                    <a:pt x="1092994" y="0"/>
                  </a:cubicBezTo>
                </a:path>
              </a:pathLst>
            </a:custGeom>
            <a:noFill/>
            <a:ln w="31750" cap="rnd">
              <a:solidFill>
                <a:srgbClr val="852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13" name="Group 3712">
              <a:extLst>
                <a:ext uri="{FF2B5EF4-FFF2-40B4-BE49-F238E27FC236}">
                  <a16:creationId xmlns:a16="http://schemas.microsoft.com/office/drawing/2014/main" id="{F7F516F5-AAA5-5D90-3855-3C3BBECCB7E7}"/>
                </a:ext>
              </a:extLst>
            </p:cNvPr>
            <p:cNvGrpSpPr/>
            <p:nvPr/>
          </p:nvGrpSpPr>
          <p:grpSpPr>
            <a:xfrm rot="10800000">
              <a:off x="7150474" y="6875731"/>
              <a:ext cx="734272" cy="405658"/>
              <a:chOff x="7354830" y="7375764"/>
              <a:chExt cx="734272" cy="405658"/>
            </a:xfrm>
            <a:solidFill>
              <a:srgbClr val="103823"/>
            </a:solidFill>
          </p:grpSpPr>
          <p:sp>
            <p:nvSpPr>
              <p:cNvPr id="3714" name="Oval 3713">
                <a:extLst>
                  <a:ext uri="{FF2B5EF4-FFF2-40B4-BE49-F238E27FC236}">
                    <a16:creationId xmlns:a16="http://schemas.microsoft.com/office/drawing/2014/main" id="{E3E7875F-63A3-0327-8836-3AF2AC25E5F9}"/>
                  </a:ext>
                </a:extLst>
              </p:cNvPr>
              <p:cNvSpPr/>
              <p:nvPr/>
            </p:nvSpPr>
            <p:spPr>
              <a:xfrm>
                <a:off x="7354830" y="7635320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5" name="Oval 3714">
                <a:extLst>
                  <a:ext uri="{FF2B5EF4-FFF2-40B4-BE49-F238E27FC236}">
                    <a16:creationId xmlns:a16="http://schemas.microsoft.com/office/drawing/2014/main" id="{79225B13-86A1-2E46-B3C2-16AD6B8113DF}"/>
                  </a:ext>
                </a:extLst>
              </p:cNvPr>
              <p:cNvSpPr/>
              <p:nvPr/>
            </p:nvSpPr>
            <p:spPr>
              <a:xfrm>
                <a:off x="7459605" y="7582933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6" name="Oval 3715">
                <a:extLst>
                  <a:ext uri="{FF2B5EF4-FFF2-40B4-BE49-F238E27FC236}">
                    <a16:creationId xmlns:a16="http://schemas.microsoft.com/office/drawing/2014/main" id="{93BAF305-F11D-E605-0650-DB40FD305E5D}"/>
                  </a:ext>
                </a:extLst>
              </p:cNvPr>
              <p:cNvSpPr/>
              <p:nvPr/>
            </p:nvSpPr>
            <p:spPr>
              <a:xfrm>
                <a:off x="7576286" y="7532927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7" name="Oval 3716">
                <a:extLst>
                  <a:ext uri="{FF2B5EF4-FFF2-40B4-BE49-F238E27FC236}">
                    <a16:creationId xmlns:a16="http://schemas.microsoft.com/office/drawing/2014/main" id="{9B9F10D3-3EA8-1330-08AB-A5C09E94B143}"/>
                  </a:ext>
                </a:extLst>
              </p:cNvPr>
              <p:cNvSpPr/>
              <p:nvPr/>
            </p:nvSpPr>
            <p:spPr>
              <a:xfrm>
                <a:off x="7692967" y="7478158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8" name="Oval 3717">
                <a:extLst>
                  <a:ext uri="{FF2B5EF4-FFF2-40B4-BE49-F238E27FC236}">
                    <a16:creationId xmlns:a16="http://schemas.microsoft.com/office/drawing/2014/main" id="{82495779-A323-87DF-E196-039705CE1A6D}"/>
                  </a:ext>
                </a:extLst>
              </p:cNvPr>
              <p:cNvSpPr/>
              <p:nvPr/>
            </p:nvSpPr>
            <p:spPr>
              <a:xfrm>
                <a:off x="7816792" y="7423389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19" name="Oval 3718">
                <a:extLst>
                  <a:ext uri="{FF2B5EF4-FFF2-40B4-BE49-F238E27FC236}">
                    <a16:creationId xmlns:a16="http://schemas.microsoft.com/office/drawing/2014/main" id="{F56A951D-24ED-82F5-E584-598CF4CE3D6C}"/>
                  </a:ext>
                </a:extLst>
              </p:cNvPr>
              <p:cNvSpPr/>
              <p:nvPr/>
            </p:nvSpPr>
            <p:spPr>
              <a:xfrm>
                <a:off x="7942998" y="7375764"/>
                <a:ext cx="146104" cy="1461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9" name="Rectangle: Rounded Corners 3748">
              <a:extLst>
                <a:ext uri="{FF2B5EF4-FFF2-40B4-BE49-F238E27FC236}">
                  <a16:creationId xmlns:a16="http://schemas.microsoft.com/office/drawing/2014/main" id="{567AF156-914A-2875-AE3A-B55446398DD3}"/>
                </a:ext>
              </a:extLst>
            </p:cNvPr>
            <p:cNvSpPr/>
            <p:nvPr/>
          </p:nvSpPr>
          <p:spPr>
            <a:xfrm rot="18025276">
              <a:off x="7665769" y="6999043"/>
              <a:ext cx="84207" cy="136992"/>
            </a:xfrm>
            <a:prstGeom prst="roundRect">
              <a:avLst>
                <a:gd name="adj" fmla="val 50000"/>
              </a:avLst>
            </a:prstGeom>
            <a:solidFill>
              <a:srgbClr val="8022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20" name="Group 3719">
              <a:extLst>
                <a:ext uri="{FF2B5EF4-FFF2-40B4-BE49-F238E27FC236}">
                  <a16:creationId xmlns:a16="http://schemas.microsoft.com/office/drawing/2014/main" id="{5CCE3CBE-82A6-B702-D364-489E57CB8D10}"/>
                </a:ext>
              </a:extLst>
            </p:cNvPr>
            <p:cNvGrpSpPr/>
            <p:nvPr/>
          </p:nvGrpSpPr>
          <p:grpSpPr>
            <a:xfrm rot="10800000">
              <a:off x="7043315" y="6825970"/>
              <a:ext cx="898579" cy="472334"/>
              <a:chOff x="7235768" y="7392187"/>
              <a:chExt cx="898579" cy="472334"/>
            </a:xfrm>
          </p:grpSpPr>
          <p:sp>
            <p:nvSpPr>
              <p:cNvPr id="3721" name="Oval 3720">
                <a:extLst>
                  <a:ext uri="{FF2B5EF4-FFF2-40B4-BE49-F238E27FC236}">
                    <a16:creationId xmlns:a16="http://schemas.microsoft.com/office/drawing/2014/main" id="{6206C3CE-EDFC-050E-55FF-F1A6707A30EA}"/>
                  </a:ext>
                </a:extLst>
              </p:cNvPr>
              <p:cNvSpPr/>
              <p:nvPr/>
            </p:nvSpPr>
            <p:spPr>
              <a:xfrm>
                <a:off x="7235768" y="7718419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2" name="Oval 3721">
                <a:extLst>
                  <a:ext uri="{FF2B5EF4-FFF2-40B4-BE49-F238E27FC236}">
                    <a16:creationId xmlns:a16="http://schemas.microsoft.com/office/drawing/2014/main" id="{79F50D18-55B2-5DC1-AAC7-0DBB7D9B2462}"/>
                  </a:ext>
                </a:extLst>
              </p:cNvPr>
              <p:cNvSpPr/>
              <p:nvPr/>
            </p:nvSpPr>
            <p:spPr>
              <a:xfrm>
                <a:off x="7364355" y="7680318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3" name="Oval 3722">
                <a:extLst>
                  <a:ext uri="{FF2B5EF4-FFF2-40B4-BE49-F238E27FC236}">
                    <a16:creationId xmlns:a16="http://schemas.microsoft.com/office/drawing/2014/main" id="{15AE0587-A289-155F-C89C-1CA593609970}"/>
                  </a:ext>
                </a:extLst>
              </p:cNvPr>
              <p:cNvSpPr/>
              <p:nvPr/>
            </p:nvSpPr>
            <p:spPr>
              <a:xfrm>
                <a:off x="7488181" y="762793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4" name="Oval 3723">
                <a:extLst>
                  <a:ext uri="{FF2B5EF4-FFF2-40B4-BE49-F238E27FC236}">
                    <a16:creationId xmlns:a16="http://schemas.microsoft.com/office/drawing/2014/main" id="{1FE58262-AF45-B071-D1E2-3D8A8ECD1C6F}"/>
                  </a:ext>
                </a:extLst>
              </p:cNvPr>
              <p:cNvSpPr/>
              <p:nvPr/>
            </p:nvSpPr>
            <p:spPr>
              <a:xfrm>
                <a:off x="7612005" y="7575541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5" name="Oval 3724">
                <a:extLst>
                  <a:ext uri="{FF2B5EF4-FFF2-40B4-BE49-F238E27FC236}">
                    <a16:creationId xmlns:a16="http://schemas.microsoft.com/office/drawing/2014/main" id="{CB6359F1-DAD3-E926-90E0-51261BE8A994}"/>
                  </a:ext>
                </a:extLst>
              </p:cNvPr>
              <p:cNvSpPr/>
              <p:nvPr/>
            </p:nvSpPr>
            <p:spPr>
              <a:xfrm>
                <a:off x="7740591" y="7516012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6" name="Oval 3725">
                <a:extLst>
                  <a:ext uri="{FF2B5EF4-FFF2-40B4-BE49-F238E27FC236}">
                    <a16:creationId xmlns:a16="http://schemas.microsoft.com/office/drawing/2014/main" id="{A82B7BC5-C5CA-A0E4-478B-18C8EE944866}"/>
                  </a:ext>
                </a:extLst>
              </p:cNvPr>
              <p:cNvSpPr/>
              <p:nvPr/>
            </p:nvSpPr>
            <p:spPr>
              <a:xfrm>
                <a:off x="7859655" y="7446955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27" name="Oval 3726">
                <a:extLst>
                  <a:ext uri="{FF2B5EF4-FFF2-40B4-BE49-F238E27FC236}">
                    <a16:creationId xmlns:a16="http://schemas.microsoft.com/office/drawing/2014/main" id="{5F6780E5-1E4C-3BBB-0613-5281D8A50BA6}"/>
                  </a:ext>
                </a:extLst>
              </p:cNvPr>
              <p:cNvSpPr/>
              <p:nvPr/>
            </p:nvSpPr>
            <p:spPr>
              <a:xfrm>
                <a:off x="7988243" y="7392187"/>
                <a:ext cx="146104" cy="146102"/>
              </a:xfrm>
              <a:prstGeom prst="ellipse">
                <a:avLst/>
              </a:prstGeom>
              <a:solidFill>
                <a:srgbClr val="14544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3728" name="Group 3727">
              <a:extLst>
                <a:ext uri="{FF2B5EF4-FFF2-40B4-BE49-F238E27FC236}">
                  <a16:creationId xmlns:a16="http://schemas.microsoft.com/office/drawing/2014/main" id="{DDDC2F1D-157B-5630-1BAB-917451AB221E}"/>
                </a:ext>
              </a:extLst>
            </p:cNvPr>
            <p:cNvGrpSpPr/>
            <p:nvPr/>
          </p:nvGrpSpPr>
          <p:grpSpPr>
            <a:xfrm rot="10800000">
              <a:off x="6971875" y="6755301"/>
              <a:ext cx="1024785" cy="531864"/>
              <a:chOff x="7214340" y="7362844"/>
              <a:chExt cx="1024785" cy="531864"/>
            </a:xfrm>
          </p:grpSpPr>
          <p:sp>
            <p:nvSpPr>
              <p:cNvPr id="3729" name="Oval 3728">
                <a:extLst>
                  <a:ext uri="{FF2B5EF4-FFF2-40B4-BE49-F238E27FC236}">
                    <a16:creationId xmlns:a16="http://schemas.microsoft.com/office/drawing/2014/main" id="{9E4911B7-BB94-6DDC-D3BB-515D40F0A0E2}"/>
                  </a:ext>
                </a:extLst>
              </p:cNvPr>
              <p:cNvSpPr/>
              <p:nvPr/>
            </p:nvSpPr>
            <p:spPr>
              <a:xfrm>
                <a:off x="7214340" y="77486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0" name="Oval 3729">
                <a:extLst>
                  <a:ext uri="{FF2B5EF4-FFF2-40B4-BE49-F238E27FC236}">
                    <a16:creationId xmlns:a16="http://schemas.microsoft.com/office/drawing/2014/main" id="{80155B3E-F0CC-D670-00D4-E34CECF56CEC}"/>
                  </a:ext>
                </a:extLst>
              </p:cNvPr>
              <p:cNvSpPr/>
              <p:nvPr/>
            </p:nvSpPr>
            <p:spPr>
              <a:xfrm>
                <a:off x="7347688" y="7710506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1" name="Oval 3730">
                <a:extLst>
                  <a:ext uri="{FF2B5EF4-FFF2-40B4-BE49-F238E27FC236}">
                    <a16:creationId xmlns:a16="http://schemas.microsoft.com/office/drawing/2014/main" id="{2D3F0DBB-16A3-BA43-D3EB-C3FB94E43198}"/>
                  </a:ext>
                </a:extLst>
              </p:cNvPr>
              <p:cNvSpPr/>
              <p:nvPr/>
            </p:nvSpPr>
            <p:spPr>
              <a:xfrm>
                <a:off x="7481040" y="76652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2" name="Oval 3731">
                <a:extLst>
                  <a:ext uri="{FF2B5EF4-FFF2-40B4-BE49-F238E27FC236}">
                    <a16:creationId xmlns:a16="http://schemas.microsoft.com/office/drawing/2014/main" id="{14051D42-4E39-9B2E-38CC-A75394A402A6}"/>
                  </a:ext>
                </a:extLst>
              </p:cNvPr>
              <p:cNvSpPr/>
              <p:nvPr/>
            </p:nvSpPr>
            <p:spPr>
              <a:xfrm>
                <a:off x="7604862" y="761049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3" name="Oval 3732">
                <a:extLst>
                  <a:ext uri="{FF2B5EF4-FFF2-40B4-BE49-F238E27FC236}">
                    <a16:creationId xmlns:a16="http://schemas.microsoft.com/office/drawing/2014/main" id="{6CF19308-0128-D7FE-F651-953F4E2AD927}"/>
                  </a:ext>
                </a:extLst>
              </p:cNvPr>
              <p:cNvSpPr/>
              <p:nvPr/>
            </p:nvSpPr>
            <p:spPr>
              <a:xfrm>
                <a:off x="7731071" y="7550963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4" name="Oval 3733">
                <a:extLst>
                  <a:ext uri="{FF2B5EF4-FFF2-40B4-BE49-F238E27FC236}">
                    <a16:creationId xmlns:a16="http://schemas.microsoft.com/office/drawing/2014/main" id="{123BF907-7086-711F-D4AE-9E70E5B173B2}"/>
                  </a:ext>
                </a:extLst>
              </p:cNvPr>
              <p:cNvSpPr/>
              <p:nvPr/>
            </p:nvSpPr>
            <p:spPr>
              <a:xfrm>
                <a:off x="7854895" y="7486669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5" name="Oval 3734">
                <a:extLst>
                  <a:ext uri="{FF2B5EF4-FFF2-40B4-BE49-F238E27FC236}">
                    <a16:creationId xmlns:a16="http://schemas.microsoft.com/office/drawing/2014/main" id="{A922C789-0161-7E21-4F21-A24052D2D097}"/>
                  </a:ext>
                </a:extLst>
              </p:cNvPr>
              <p:cNvSpPr/>
              <p:nvPr/>
            </p:nvSpPr>
            <p:spPr>
              <a:xfrm>
                <a:off x="7978720" y="7427138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6" name="Oval 3735">
                <a:extLst>
                  <a:ext uri="{FF2B5EF4-FFF2-40B4-BE49-F238E27FC236}">
                    <a16:creationId xmlns:a16="http://schemas.microsoft.com/office/drawing/2014/main" id="{84362242-9567-F00D-4248-0E06642F0AAB}"/>
                  </a:ext>
                </a:extLst>
              </p:cNvPr>
              <p:cNvSpPr/>
              <p:nvPr/>
            </p:nvSpPr>
            <p:spPr>
              <a:xfrm>
                <a:off x="8093021" y="7362844"/>
                <a:ext cx="146104" cy="146102"/>
              </a:xfrm>
              <a:prstGeom prst="ellipse">
                <a:avLst/>
              </a:prstGeom>
              <a:solidFill>
                <a:srgbClr val="104E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748" name="Rectangle: Rounded Corners 3747">
              <a:extLst>
                <a:ext uri="{FF2B5EF4-FFF2-40B4-BE49-F238E27FC236}">
                  <a16:creationId xmlns:a16="http://schemas.microsoft.com/office/drawing/2014/main" id="{9876479C-638A-456C-BE17-61011DED2E2B}"/>
                </a:ext>
              </a:extLst>
            </p:cNvPr>
            <p:cNvSpPr/>
            <p:nvPr/>
          </p:nvSpPr>
          <p:spPr>
            <a:xfrm rot="1111957">
              <a:off x="7387363" y="6912595"/>
              <a:ext cx="119442" cy="194314"/>
            </a:xfrm>
            <a:prstGeom prst="roundRect">
              <a:avLst>
                <a:gd name="adj" fmla="val 50000"/>
              </a:avLst>
            </a:prstGeom>
            <a:solidFill>
              <a:srgbClr val="A020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37" name="Group 3736">
              <a:extLst>
                <a:ext uri="{FF2B5EF4-FFF2-40B4-BE49-F238E27FC236}">
                  <a16:creationId xmlns:a16="http://schemas.microsoft.com/office/drawing/2014/main" id="{DBEF356A-7DA0-B877-2FFA-22B15D5E71A9}"/>
                </a:ext>
              </a:extLst>
            </p:cNvPr>
            <p:cNvGrpSpPr/>
            <p:nvPr/>
          </p:nvGrpSpPr>
          <p:grpSpPr>
            <a:xfrm rot="10800000">
              <a:off x="6909962" y="6701398"/>
              <a:ext cx="1139085" cy="589013"/>
              <a:chOff x="7169097" y="7371504"/>
              <a:chExt cx="1139085" cy="589013"/>
            </a:xfrm>
          </p:grpSpPr>
          <p:sp>
            <p:nvSpPr>
              <p:cNvPr id="3738" name="Oval 3737">
                <a:extLst>
                  <a:ext uri="{FF2B5EF4-FFF2-40B4-BE49-F238E27FC236}">
                    <a16:creationId xmlns:a16="http://schemas.microsoft.com/office/drawing/2014/main" id="{85F83C40-8742-5ED3-2861-9F3C9D5A210F}"/>
                  </a:ext>
                </a:extLst>
              </p:cNvPr>
              <p:cNvSpPr/>
              <p:nvPr/>
            </p:nvSpPr>
            <p:spPr>
              <a:xfrm>
                <a:off x="7295305" y="779298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39" name="Oval 3738">
                <a:extLst>
                  <a:ext uri="{FF2B5EF4-FFF2-40B4-BE49-F238E27FC236}">
                    <a16:creationId xmlns:a16="http://schemas.microsoft.com/office/drawing/2014/main" id="{C3D4E4DC-2E26-75A2-647C-EA61EAC35AAC}"/>
                  </a:ext>
                </a:extLst>
              </p:cNvPr>
              <p:cNvSpPr/>
              <p:nvPr/>
            </p:nvSpPr>
            <p:spPr>
              <a:xfrm>
                <a:off x="7169097" y="7814415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0" name="Oval 3739">
                <a:extLst>
                  <a:ext uri="{FF2B5EF4-FFF2-40B4-BE49-F238E27FC236}">
                    <a16:creationId xmlns:a16="http://schemas.microsoft.com/office/drawing/2014/main" id="{E6E4FEF5-0125-CF86-D66B-E2F5CB28CCCD}"/>
                  </a:ext>
                </a:extLst>
              </p:cNvPr>
              <p:cNvSpPr/>
              <p:nvPr/>
            </p:nvSpPr>
            <p:spPr>
              <a:xfrm>
                <a:off x="7428654" y="7757266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1" name="Oval 3740">
                <a:extLst>
                  <a:ext uri="{FF2B5EF4-FFF2-40B4-BE49-F238E27FC236}">
                    <a16:creationId xmlns:a16="http://schemas.microsoft.com/office/drawing/2014/main" id="{95D649AA-C89D-73BD-65C5-A76D117FB4D7}"/>
                  </a:ext>
                </a:extLst>
              </p:cNvPr>
              <p:cNvSpPr/>
              <p:nvPr/>
            </p:nvSpPr>
            <p:spPr>
              <a:xfrm>
                <a:off x="7557242" y="771202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2" name="Oval 3741">
                <a:extLst>
                  <a:ext uri="{FF2B5EF4-FFF2-40B4-BE49-F238E27FC236}">
                    <a16:creationId xmlns:a16="http://schemas.microsoft.com/office/drawing/2014/main" id="{8D86BF84-008D-4336-23B0-10E91155DA9F}"/>
                  </a:ext>
                </a:extLst>
              </p:cNvPr>
              <p:cNvSpPr/>
              <p:nvPr/>
            </p:nvSpPr>
            <p:spPr>
              <a:xfrm>
                <a:off x="7688210" y="765487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3" name="Oval 3742">
                <a:extLst>
                  <a:ext uri="{FF2B5EF4-FFF2-40B4-BE49-F238E27FC236}">
                    <a16:creationId xmlns:a16="http://schemas.microsoft.com/office/drawing/2014/main" id="{7D7A4707-9962-98CD-1D69-B2A2F03764CD}"/>
                  </a:ext>
                </a:extLst>
              </p:cNvPr>
              <p:cNvSpPr/>
              <p:nvPr/>
            </p:nvSpPr>
            <p:spPr>
              <a:xfrm>
                <a:off x="7812035" y="7595341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4" name="Oval 3743">
                <a:extLst>
                  <a:ext uri="{FF2B5EF4-FFF2-40B4-BE49-F238E27FC236}">
                    <a16:creationId xmlns:a16="http://schemas.microsoft.com/office/drawing/2014/main" id="{E32DA8F8-256F-AB50-B606-1215C8B8AAF6}"/>
                  </a:ext>
                </a:extLst>
              </p:cNvPr>
              <p:cNvSpPr/>
              <p:nvPr/>
            </p:nvSpPr>
            <p:spPr>
              <a:xfrm>
                <a:off x="7935859" y="7531047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5" name="Oval 3744">
                <a:extLst>
                  <a:ext uri="{FF2B5EF4-FFF2-40B4-BE49-F238E27FC236}">
                    <a16:creationId xmlns:a16="http://schemas.microsoft.com/office/drawing/2014/main" id="{71FA8C79-FCC1-70F5-1281-FE0F26C9DD7C}"/>
                  </a:ext>
                </a:extLst>
              </p:cNvPr>
              <p:cNvSpPr/>
              <p:nvPr/>
            </p:nvSpPr>
            <p:spPr>
              <a:xfrm>
                <a:off x="8054921" y="7459610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46" name="Oval 3745">
                <a:extLst>
                  <a:ext uri="{FF2B5EF4-FFF2-40B4-BE49-F238E27FC236}">
                    <a16:creationId xmlns:a16="http://schemas.microsoft.com/office/drawing/2014/main" id="{1BBB22B8-7A0B-9CEF-96CD-B097EACBB50B}"/>
                  </a:ext>
                </a:extLst>
              </p:cNvPr>
              <p:cNvSpPr/>
              <p:nvPr/>
            </p:nvSpPr>
            <p:spPr>
              <a:xfrm>
                <a:off x="8162078" y="7371504"/>
                <a:ext cx="146104" cy="14610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 </a:t>
                </a:r>
              </a:p>
            </p:txBody>
          </p:sp>
        </p:grpSp>
        <p:grpSp>
          <p:nvGrpSpPr>
            <p:cNvPr id="3712" name="Group 3711">
              <a:extLst>
                <a:ext uri="{FF2B5EF4-FFF2-40B4-BE49-F238E27FC236}">
                  <a16:creationId xmlns:a16="http://schemas.microsoft.com/office/drawing/2014/main" id="{79858FB7-B7BE-6794-DEBA-C3E2FA733A8C}"/>
                </a:ext>
              </a:extLst>
            </p:cNvPr>
            <p:cNvGrpSpPr/>
            <p:nvPr/>
          </p:nvGrpSpPr>
          <p:grpSpPr>
            <a:xfrm>
              <a:off x="6836607" y="6172540"/>
              <a:ext cx="1220220" cy="1117135"/>
              <a:chOff x="6836607" y="6172540"/>
              <a:chExt cx="1220220" cy="1117135"/>
            </a:xfrm>
          </p:grpSpPr>
          <p:sp>
            <p:nvSpPr>
              <p:cNvPr id="3706" name="Freeform: Shape 3705">
                <a:extLst>
                  <a:ext uri="{FF2B5EF4-FFF2-40B4-BE49-F238E27FC236}">
                    <a16:creationId xmlns:a16="http://schemas.microsoft.com/office/drawing/2014/main" id="{0F360981-B149-6989-AC47-C6D7DBAE782D}"/>
                  </a:ext>
                </a:extLst>
              </p:cNvPr>
              <p:cNvSpPr/>
              <p:nvPr/>
            </p:nvSpPr>
            <p:spPr>
              <a:xfrm>
                <a:off x="6836607" y="6314950"/>
                <a:ext cx="194403" cy="8572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4403" h="857250">
                    <a:moveTo>
                      <a:pt x="115174" y="0"/>
                    </a:moveTo>
                    <a:cubicBezTo>
                      <a:pt x="352241" y="560917"/>
                      <a:pt x="-20293" y="661458"/>
                      <a:pt x="874" y="8572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7" name="Freeform: Shape 3706">
                <a:extLst>
                  <a:ext uri="{FF2B5EF4-FFF2-40B4-BE49-F238E27FC236}">
                    <a16:creationId xmlns:a16="http://schemas.microsoft.com/office/drawing/2014/main" id="{3A06A5D3-4A8F-D2F8-8D58-7E785B643F76}"/>
                  </a:ext>
                </a:extLst>
              </p:cNvPr>
              <p:cNvSpPr/>
              <p:nvPr/>
            </p:nvSpPr>
            <p:spPr>
              <a:xfrm>
                <a:off x="6837480" y="7179345"/>
                <a:ext cx="95250" cy="1079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0" h="107950">
                    <a:moveTo>
                      <a:pt x="0" y="0"/>
                    </a:moveTo>
                    <a:cubicBezTo>
                      <a:pt x="6879" y="83873"/>
                      <a:pt x="59796" y="101864"/>
                      <a:pt x="95250" y="107950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1" name="Rectangle 3710">
                <a:extLst>
                  <a:ext uri="{FF2B5EF4-FFF2-40B4-BE49-F238E27FC236}">
                    <a16:creationId xmlns:a16="http://schemas.microsoft.com/office/drawing/2014/main" id="{15478C4C-B4F1-A82A-3F6E-A940F984F815}"/>
                  </a:ext>
                </a:extLst>
              </p:cNvPr>
              <p:cNvSpPr/>
              <p:nvPr/>
            </p:nvSpPr>
            <p:spPr>
              <a:xfrm>
                <a:off x="6845874" y="6181726"/>
                <a:ext cx="1210727" cy="1104364"/>
              </a:xfrm>
              <a:custGeom>
                <a:avLst/>
                <a:gdLst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988344 w 1988344"/>
                  <a:gd name="connsiteY2" fmla="*/ 132343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519238 w 1988344"/>
                  <a:gd name="connsiteY2" fmla="*/ 594777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323439"/>
                  <a:gd name="connsiteX1" fmla="*/ 1988344 w 1988344"/>
                  <a:gd name="connsiteY1" fmla="*/ 0 h 1323439"/>
                  <a:gd name="connsiteX2" fmla="*/ 1640682 w 1988344"/>
                  <a:gd name="connsiteY2" fmla="*/ 711459 h 1323439"/>
                  <a:gd name="connsiteX3" fmla="*/ 0 w 1988344"/>
                  <a:gd name="connsiteY3" fmla="*/ 1323439 h 1323439"/>
                  <a:gd name="connsiteX4" fmla="*/ 0 w 1988344"/>
                  <a:gd name="connsiteY4" fmla="*/ 0 h 1323439"/>
                  <a:gd name="connsiteX0" fmla="*/ 0 w 1988344"/>
                  <a:gd name="connsiteY0" fmla="*/ 0 h 1187708"/>
                  <a:gd name="connsiteX1" fmla="*/ 1988344 w 1988344"/>
                  <a:gd name="connsiteY1" fmla="*/ 0 h 1187708"/>
                  <a:gd name="connsiteX2" fmla="*/ 1640682 w 1988344"/>
                  <a:gd name="connsiteY2" fmla="*/ 711459 h 1187708"/>
                  <a:gd name="connsiteX3" fmla="*/ 526256 w 1988344"/>
                  <a:gd name="connsiteY3" fmla="*/ 1187708 h 1187708"/>
                  <a:gd name="connsiteX4" fmla="*/ 0 w 1988344"/>
                  <a:gd name="connsiteY4" fmla="*/ 0 h 1187708"/>
                  <a:gd name="connsiteX0" fmla="*/ 35719 w 1462088"/>
                  <a:gd name="connsiteY0" fmla="*/ 254793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35719 w 1462088"/>
                  <a:gd name="connsiteY4" fmla="*/ 254793 h 1187708"/>
                  <a:gd name="connsiteX0" fmla="*/ 42862 w 1462088"/>
                  <a:gd name="connsiteY0" fmla="*/ 228600 h 1187708"/>
                  <a:gd name="connsiteX1" fmla="*/ 1462088 w 1462088"/>
                  <a:gd name="connsiteY1" fmla="*/ 0 h 1187708"/>
                  <a:gd name="connsiteX2" fmla="*/ 1114426 w 1462088"/>
                  <a:gd name="connsiteY2" fmla="*/ 711459 h 1187708"/>
                  <a:gd name="connsiteX3" fmla="*/ 0 w 1462088"/>
                  <a:gd name="connsiteY3" fmla="*/ 1187708 h 1187708"/>
                  <a:gd name="connsiteX4" fmla="*/ 42862 w 1462088"/>
                  <a:gd name="connsiteY4" fmla="*/ 228600 h 1187708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42862 w 1114426"/>
                  <a:gd name="connsiteY0" fmla="*/ 154781 h 1113889"/>
                  <a:gd name="connsiteX1" fmla="*/ 335756 w 1114426"/>
                  <a:gd name="connsiteY1" fmla="*/ 0 h 1113889"/>
                  <a:gd name="connsiteX2" fmla="*/ 1114426 w 1114426"/>
                  <a:gd name="connsiteY2" fmla="*/ 637640 h 1113889"/>
                  <a:gd name="connsiteX3" fmla="*/ 0 w 1114426"/>
                  <a:gd name="connsiteY3" fmla="*/ 1113889 h 1113889"/>
                  <a:gd name="connsiteX4" fmla="*/ 42862 w 1114426"/>
                  <a:gd name="connsiteY4" fmla="*/ 154781 h 1113889"/>
                  <a:gd name="connsiteX0" fmla="*/ 148308 w 1219872"/>
                  <a:gd name="connsiteY0" fmla="*/ 154781 h 1125582"/>
                  <a:gd name="connsiteX1" fmla="*/ 441202 w 1219872"/>
                  <a:gd name="connsiteY1" fmla="*/ 0 h 1125582"/>
                  <a:gd name="connsiteX2" fmla="*/ 1219872 w 1219872"/>
                  <a:gd name="connsiteY2" fmla="*/ 637640 h 1125582"/>
                  <a:gd name="connsiteX3" fmla="*/ 105446 w 1219872"/>
                  <a:gd name="connsiteY3" fmla="*/ 1113889 h 1125582"/>
                  <a:gd name="connsiteX4" fmla="*/ 34009 w 1219872"/>
                  <a:gd name="connsiteY4" fmla="*/ 952500 h 1125582"/>
                  <a:gd name="connsiteX5" fmla="*/ 148308 w 1219872"/>
                  <a:gd name="connsiteY5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54781 h 1125582"/>
                  <a:gd name="connsiteX1" fmla="*/ 441202 w 1311469"/>
                  <a:gd name="connsiteY1" fmla="*/ 0 h 1125582"/>
                  <a:gd name="connsiteX2" fmla="*/ 1172247 w 1311469"/>
                  <a:gd name="connsiteY2" fmla="*/ 445293 h 1125582"/>
                  <a:gd name="connsiteX3" fmla="*/ 1219872 w 1311469"/>
                  <a:gd name="connsiteY3" fmla="*/ 637640 h 1125582"/>
                  <a:gd name="connsiteX4" fmla="*/ 105446 w 1311469"/>
                  <a:gd name="connsiteY4" fmla="*/ 1113889 h 1125582"/>
                  <a:gd name="connsiteX5" fmla="*/ 34009 w 1311469"/>
                  <a:gd name="connsiteY5" fmla="*/ 952500 h 1125582"/>
                  <a:gd name="connsiteX6" fmla="*/ 148308 w 1311469"/>
                  <a:gd name="connsiteY6" fmla="*/ 154781 h 1125582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311469"/>
                  <a:gd name="connsiteY0" fmla="*/ 145256 h 1116057"/>
                  <a:gd name="connsiteX1" fmla="*/ 436439 w 1311469"/>
                  <a:gd name="connsiteY1" fmla="*/ 0 h 1116057"/>
                  <a:gd name="connsiteX2" fmla="*/ 1172247 w 1311469"/>
                  <a:gd name="connsiteY2" fmla="*/ 435768 h 1116057"/>
                  <a:gd name="connsiteX3" fmla="*/ 1219872 w 1311469"/>
                  <a:gd name="connsiteY3" fmla="*/ 628115 h 1116057"/>
                  <a:gd name="connsiteX4" fmla="*/ 105446 w 1311469"/>
                  <a:gd name="connsiteY4" fmla="*/ 1104364 h 1116057"/>
                  <a:gd name="connsiteX5" fmla="*/ 34009 w 1311469"/>
                  <a:gd name="connsiteY5" fmla="*/ 942975 h 1116057"/>
                  <a:gd name="connsiteX6" fmla="*/ 148308 w 1311469"/>
                  <a:gd name="connsiteY6" fmla="*/ 145256 h 1116057"/>
                  <a:gd name="connsiteX0" fmla="*/ 148308 w 1232471"/>
                  <a:gd name="connsiteY0" fmla="*/ 145256 h 1116057"/>
                  <a:gd name="connsiteX1" fmla="*/ 436439 w 1232471"/>
                  <a:gd name="connsiteY1" fmla="*/ 0 h 1116057"/>
                  <a:gd name="connsiteX2" fmla="*/ 1172247 w 1232471"/>
                  <a:gd name="connsiteY2" fmla="*/ 435768 h 1116057"/>
                  <a:gd name="connsiteX3" fmla="*/ 1219872 w 1232471"/>
                  <a:gd name="connsiteY3" fmla="*/ 628115 h 1116057"/>
                  <a:gd name="connsiteX4" fmla="*/ 105446 w 1232471"/>
                  <a:gd name="connsiteY4" fmla="*/ 1104364 h 1116057"/>
                  <a:gd name="connsiteX5" fmla="*/ 34009 w 1232471"/>
                  <a:gd name="connsiteY5" fmla="*/ 942975 h 1116057"/>
                  <a:gd name="connsiteX6" fmla="*/ 148308 w 1232471"/>
                  <a:gd name="connsiteY6" fmla="*/ 145256 h 1116057"/>
                  <a:gd name="connsiteX0" fmla="*/ 148308 w 1247089"/>
                  <a:gd name="connsiteY0" fmla="*/ 145256 h 1116057"/>
                  <a:gd name="connsiteX1" fmla="*/ 436439 w 1247089"/>
                  <a:gd name="connsiteY1" fmla="*/ 0 h 1116057"/>
                  <a:gd name="connsiteX2" fmla="*/ 1172247 w 1247089"/>
                  <a:gd name="connsiteY2" fmla="*/ 435768 h 1116057"/>
                  <a:gd name="connsiteX3" fmla="*/ 1219872 w 1247089"/>
                  <a:gd name="connsiteY3" fmla="*/ 628115 h 1116057"/>
                  <a:gd name="connsiteX4" fmla="*/ 105446 w 1247089"/>
                  <a:gd name="connsiteY4" fmla="*/ 1104364 h 1116057"/>
                  <a:gd name="connsiteX5" fmla="*/ 34009 w 1247089"/>
                  <a:gd name="connsiteY5" fmla="*/ 942975 h 1116057"/>
                  <a:gd name="connsiteX6" fmla="*/ 148308 w 1247089"/>
                  <a:gd name="connsiteY6" fmla="*/ 145256 h 1116057"/>
                  <a:gd name="connsiteX0" fmla="*/ 148308 w 1236700"/>
                  <a:gd name="connsiteY0" fmla="*/ 145256 h 1116057"/>
                  <a:gd name="connsiteX1" fmla="*/ 436439 w 1236700"/>
                  <a:gd name="connsiteY1" fmla="*/ 0 h 1116057"/>
                  <a:gd name="connsiteX2" fmla="*/ 1172247 w 1236700"/>
                  <a:gd name="connsiteY2" fmla="*/ 435768 h 1116057"/>
                  <a:gd name="connsiteX3" fmla="*/ 1219872 w 1236700"/>
                  <a:gd name="connsiteY3" fmla="*/ 628115 h 1116057"/>
                  <a:gd name="connsiteX4" fmla="*/ 105446 w 1236700"/>
                  <a:gd name="connsiteY4" fmla="*/ 1104364 h 1116057"/>
                  <a:gd name="connsiteX5" fmla="*/ 34009 w 1236700"/>
                  <a:gd name="connsiteY5" fmla="*/ 942975 h 1116057"/>
                  <a:gd name="connsiteX6" fmla="*/ 148308 w 1236700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48308 w 1242136"/>
                  <a:gd name="connsiteY0" fmla="*/ 145256 h 1116057"/>
                  <a:gd name="connsiteX1" fmla="*/ 436439 w 1242136"/>
                  <a:gd name="connsiteY1" fmla="*/ 0 h 1116057"/>
                  <a:gd name="connsiteX2" fmla="*/ 1172247 w 1242136"/>
                  <a:gd name="connsiteY2" fmla="*/ 435768 h 1116057"/>
                  <a:gd name="connsiteX3" fmla="*/ 1219872 w 1242136"/>
                  <a:gd name="connsiteY3" fmla="*/ 628115 h 1116057"/>
                  <a:gd name="connsiteX4" fmla="*/ 105446 w 1242136"/>
                  <a:gd name="connsiteY4" fmla="*/ 1104364 h 1116057"/>
                  <a:gd name="connsiteX5" fmla="*/ 34009 w 1242136"/>
                  <a:gd name="connsiteY5" fmla="*/ 942975 h 1116057"/>
                  <a:gd name="connsiteX6" fmla="*/ 148308 w 1242136"/>
                  <a:gd name="connsiteY6" fmla="*/ 145256 h 1116057"/>
                  <a:gd name="connsiteX0" fmla="*/ 115509 w 1209337"/>
                  <a:gd name="connsiteY0" fmla="*/ 145256 h 1104364"/>
                  <a:gd name="connsiteX1" fmla="*/ 403640 w 1209337"/>
                  <a:gd name="connsiteY1" fmla="*/ 0 h 1104364"/>
                  <a:gd name="connsiteX2" fmla="*/ 1139448 w 1209337"/>
                  <a:gd name="connsiteY2" fmla="*/ 435768 h 1104364"/>
                  <a:gd name="connsiteX3" fmla="*/ 1187073 w 1209337"/>
                  <a:gd name="connsiteY3" fmla="*/ 628115 h 1104364"/>
                  <a:gd name="connsiteX4" fmla="*/ 72647 w 1209337"/>
                  <a:gd name="connsiteY4" fmla="*/ 1104364 h 1104364"/>
                  <a:gd name="connsiteX5" fmla="*/ 1210 w 1209337"/>
                  <a:gd name="connsiteY5" fmla="*/ 942975 h 1104364"/>
                  <a:gd name="connsiteX6" fmla="*/ 115509 w 1209337"/>
                  <a:gd name="connsiteY6" fmla="*/ 145256 h 1104364"/>
                  <a:gd name="connsiteX0" fmla="*/ 116184 w 1210012"/>
                  <a:gd name="connsiteY0" fmla="*/ 145256 h 1104364"/>
                  <a:gd name="connsiteX1" fmla="*/ 404315 w 1210012"/>
                  <a:gd name="connsiteY1" fmla="*/ 0 h 1104364"/>
                  <a:gd name="connsiteX2" fmla="*/ 1140123 w 1210012"/>
                  <a:gd name="connsiteY2" fmla="*/ 435768 h 1104364"/>
                  <a:gd name="connsiteX3" fmla="*/ 1187748 w 1210012"/>
                  <a:gd name="connsiteY3" fmla="*/ 628115 h 1104364"/>
                  <a:gd name="connsiteX4" fmla="*/ 73322 w 1210012"/>
                  <a:gd name="connsiteY4" fmla="*/ 1104364 h 1104364"/>
                  <a:gd name="connsiteX5" fmla="*/ 1885 w 1210012"/>
                  <a:gd name="connsiteY5" fmla="*/ 942975 h 1104364"/>
                  <a:gd name="connsiteX6" fmla="*/ 116184 w 1210012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  <a:gd name="connsiteX0" fmla="*/ 116899 w 1210727"/>
                  <a:gd name="connsiteY0" fmla="*/ 145256 h 1104364"/>
                  <a:gd name="connsiteX1" fmla="*/ 405030 w 1210727"/>
                  <a:gd name="connsiteY1" fmla="*/ 0 h 1104364"/>
                  <a:gd name="connsiteX2" fmla="*/ 1140838 w 1210727"/>
                  <a:gd name="connsiteY2" fmla="*/ 435768 h 1104364"/>
                  <a:gd name="connsiteX3" fmla="*/ 1188463 w 1210727"/>
                  <a:gd name="connsiteY3" fmla="*/ 628115 h 1104364"/>
                  <a:gd name="connsiteX4" fmla="*/ 74037 w 1210727"/>
                  <a:gd name="connsiteY4" fmla="*/ 1104364 h 1104364"/>
                  <a:gd name="connsiteX5" fmla="*/ 2600 w 1210727"/>
                  <a:gd name="connsiteY5" fmla="*/ 942975 h 1104364"/>
                  <a:gd name="connsiteX6" fmla="*/ 116899 w 1210727"/>
                  <a:gd name="connsiteY6" fmla="*/ 145256 h 110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0727" h="1104364">
                    <a:moveTo>
                      <a:pt x="116899" y="145256"/>
                    </a:moveTo>
                    <a:lnTo>
                      <a:pt x="405030" y="0"/>
                    </a:lnTo>
                    <a:cubicBezTo>
                      <a:pt x="562193" y="381397"/>
                      <a:pt x="958672" y="329496"/>
                      <a:pt x="1140838" y="435768"/>
                    </a:cubicBezTo>
                    <a:cubicBezTo>
                      <a:pt x="1244422" y="534898"/>
                      <a:pt x="1207513" y="578199"/>
                      <a:pt x="1188463" y="628115"/>
                    </a:cubicBezTo>
                    <a:cubicBezTo>
                      <a:pt x="1193226" y="434439"/>
                      <a:pt x="28794" y="895607"/>
                      <a:pt x="74037" y="1104364"/>
                    </a:cubicBezTo>
                    <a:cubicBezTo>
                      <a:pt x="8156" y="1078656"/>
                      <a:pt x="-6926" y="1026626"/>
                      <a:pt x="2600" y="942975"/>
                    </a:cubicBezTo>
                    <a:cubicBezTo>
                      <a:pt x="47843" y="785505"/>
                      <a:pt x="333197" y="616347"/>
                      <a:pt x="116899" y="145256"/>
                    </a:cubicBezTo>
                    <a:close/>
                  </a:path>
                </a:pathLst>
              </a:custGeom>
              <a:solidFill>
                <a:srgbClr val="8C50A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08" name="Freeform: Shape 3707">
                <a:extLst>
                  <a:ext uri="{FF2B5EF4-FFF2-40B4-BE49-F238E27FC236}">
                    <a16:creationId xmlns:a16="http://schemas.microsoft.com/office/drawing/2014/main" id="{4E018BC8-EC55-6E67-66DC-53E43075433E}"/>
                  </a:ext>
                </a:extLst>
              </p:cNvPr>
              <p:cNvSpPr/>
              <p:nvPr/>
            </p:nvSpPr>
            <p:spPr>
              <a:xfrm>
                <a:off x="8032866" y="6686713"/>
                <a:ext cx="23961" cy="122238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269081"/>
                  <a:gd name="connsiteY0" fmla="*/ 0 h 186531"/>
                  <a:gd name="connsiteX1" fmla="*/ 269081 w 269081"/>
                  <a:gd name="connsiteY1" fmla="*/ 186531 h 186531"/>
                  <a:gd name="connsiteX0" fmla="*/ 36435 w 36924"/>
                  <a:gd name="connsiteY0" fmla="*/ 0 h 129381"/>
                  <a:gd name="connsiteX1" fmla="*/ 10241 w 36924"/>
                  <a:gd name="connsiteY1" fmla="*/ 129381 h 129381"/>
                  <a:gd name="connsiteX0" fmla="*/ 26194 w 28727"/>
                  <a:gd name="connsiteY0" fmla="*/ 0 h 129381"/>
                  <a:gd name="connsiteX1" fmla="*/ 0 w 28727"/>
                  <a:gd name="connsiteY1" fmla="*/ 129381 h 129381"/>
                  <a:gd name="connsiteX0" fmla="*/ 26194 w 32807"/>
                  <a:gd name="connsiteY0" fmla="*/ 0 h 129381"/>
                  <a:gd name="connsiteX1" fmla="*/ 0 w 32807"/>
                  <a:gd name="connsiteY1" fmla="*/ 129381 h 129381"/>
                  <a:gd name="connsiteX0" fmla="*/ 26194 w 31750"/>
                  <a:gd name="connsiteY0" fmla="*/ 0 h 129381"/>
                  <a:gd name="connsiteX1" fmla="*/ 0 w 31750"/>
                  <a:gd name="connsiteY1" fmla="*/ 129381 h 129381"/>
                  <a:gd name="connsiteX0" fmla="*/ 21432 w 27752"/>
                  <a:gd name="connsiteY0" fmla="*/ 0 h 129381"/>
                  <a:gd name="connsiteX1" fmla="*/ 0 w 27752"/>
                  <a:gd name="connsiteY1" fmla="*/ 129381 h 129381"/>
                  <a:gd name="connsiteX0" fmla="*/ 16669 w 23961"/>
                  <a:gd name="connsiteY0" fmla="*/ 0 h 122238"/>
                  <a:gd name="connsiteX1" fmla="*/ 0 w 23961"/>
                  <a:gd name="connsiteY1" fmla="*/ 122238 h 122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961" h="122238">
                    <a:moveTo>
                      <a:pt x="16669" y="0"/>
                    </a:moveTo>
                    <a:cubicBezTo>
                      <a:pt x="33073" y="83873"/>
                      <a:pt x="19314" y="92339"/>
                      <a:pt x="0" y="122238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37" name="Freeform: Shape 3636">
                <a:extLst>
                  <a:ext uri="{FF2B5EF4-FFF2-40B4-BE49-F238E27FC236}">
                    <a16:creationId xmlns:a16="http://schemas.microsoft.com/office/drawing/2014/main" id="{4C700840-E696-2643-41CB-9A41313E271C}"/>
                  </a:ext>
                </a:extLst>
              </p:cNvPr>
              <p:cNvSpPr/>
              <p:nvPr/>
            </p:nvSpPr>
            <p:spPr>
              <a:xfrm>
                <a:off x="7251700" y="6172540"/>
                <a:ext cx="796925" cy="514350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96925" h="514350">
                    <a:moveTo>
                      <a:pt x="0" y="0"/>
                    </a:moveTo>
                    <a:cubicBezTo>
                      <a:pt x="157692" y="440267"/>
                      <a:pt x="734483" y="305858"/>
                      <a:pt x="796925" y="514350"/>
                    </a:cubicBezTo>
                  </a:path>
                </a:pathLst>
              </a:custGeom>
              <a:noFill/>
              <a:ln w="31750" cap="rnd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10" name="Freeform: Shape 3709">
                <a:extLst>
                  <a:ext uri="{FF2B5EF4-FFF2-40B4-BE49-F238E27FC236}">
                    <a16:creationId xmlns:a16="http://schemas.microsoft.com/office/drawing/2014/main" id="{5FC7682A-697F-B3F4-6885-4276FB191632}"/>
                  </a:ext>
                </a:extLst>
              </p:cNvPr>
              <p:cNvSpPr/>
              <p:nvPr/>
            </p:nvSpPr>
            <p:spPr>
              <a:xfrm>
                <a:off x="6920258" y="6760814"/>
                <a:ext cx="1108305" cy="528861"/>
              </a:xfrm>
              <a:custGeom>
                <a:avLst/>
                <a:gdLst>
                  <a:gd name="connsiteX0" fmla="*/ 0 w 244475"/>
                  <a:gd name="connsiteY0" fmla="*/ 0 h 511175"/>
                  <a:gd name="connsiteX1" fmla="*/ 244475 w 244475"/>
                  <a:gd name="connsiteY1" fmla="*/ 511175 h 5111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771525"/>
                  <a:gd name="connsiteY0" fmla="*/ 0 h 473075"/>
                  <a:gd name="connsiteX1" fmla="*/ 771525 w 771525"/>
                  <a:gd name="connsiteY1" fmla="*/ 473075 h 47307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809625"/>
                  <a:gd name="connsiteY0" fmla="*/ 0 h 517525"/>
                  <a:gd name="connsiteX1" fmla="*/ 809625 w 809625"/>
                  <a:gd name="connsiteY1" fmla="*/ 517525 h 517525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796925"/>
                  <a:gd name="connsiteY0" fmla="*/ 0 h 514350"/>
                  <a:gd name="connsiteX1" fmla="*/ 796925 w 796925"/>
                  <a:gd name="connsiteY1" fmla="*/ 514350 h 514350"/>
                  <a:gd name="connsiteX0" fmla="*/ 0 w 447675"/>
                  <a:gd name="connsiteY0" fmla="*/ 0 h 511175"/>
                  <a:gd name="connsiteX1" fmla="*/ 447675 w 447675"/>
                  <a:gd name="connsiteY1" fmla="*/ 511175 h 511175"/>
                  <a:gd name="connsiteX0" fmla="*/ 112856 w 156519"/>
                  <a:gd name="connsiteY0" fmla="*/ 0 h 847725"/>
                  <a:gd name="connsiteX1" fmla="*/ 8081 w 156519"/>
                  <a:gd name="connsiteY1" fmla="*/ 847725 h 847725"/>
                  <a:gd name="connsiteX0" fmla="*/ 105138 w 154173"/>
                  <a:gd name="connsiteY0" fmla="*/ 0 h 847725"/>
                  <a:gd name="connsiteX1" fmla="*/ 363 w 154173"/>
                  <a:gd name="connsiteY1" fmla="*/ 847725 h 847725"/>
                  <a:gd name="connsiteX0" fmla="*/ 105016 w 214127"/>
                  <a:gd name="connsiteY0" fmla="*/ 0 h 847725"/>
                  <a:gd name="connsiteX1" fmla="*/ 241 w 214127"/>
                  <a:gd name="connsiteY1" fmla="*/ 847725 h 847725"/>
                  <a:gd name="connsiteX0" fmla="*/ 108617 w 212056"/>
                  <a:gd name="connsiteY0" fmla="*/ 0 h 847725"/>
                  <a:gd name="connsiteX1" fmla="*/ 3842 w 212056"/>
                  <a:gd name="connsiteY1" fmla="*/ 847725 h 847725"/>
                  <a:gd name="connsiteX0" fmla="*/ 104904 w 214511"/>
                  <a:gd name="connsiteY0" fmla="*/ 0 h 847725"/>
                  <a:gd name="connsiteX1" fmla="*/ 129 w 214511"/>
                  <a:gd name="connsiteY1" fmla="*/ 847725 h 847725"/>
                  <a:gd name="connsiteX0" fmla="*/ 120773 w 227656"/>
                  <a:gd name="connsiteY0" fmla="*/ 0 h 844550"/>
                  <a:gd name="connsiteX1" fmla="*/ 123 w 227656"/>
                  <a:gd name="connsiteY1" fmla="*/ 844550 h 844550"/>
                  <a:gd name="connsiteX0" fmla="*/ 121020 w 226958"/>
                  <a:gd name="connsiteY0" fmla="*/ 0 h 844550"/>
                  <a:gd name="connsiteX1" fmla="*/ 370 w 226958"/>
                  <a:gd name="connsiteY1" fmla="*/ 844550 h 844550"/>
                  <a:gd name="connsiteX0" fmla="*/ 121020 w 226958"/>
                  <a:gd name="connsiteY0" fmla="*/ 0 h 854075"/>
                  <a:gd name="connsiteX1" fmla="*/ 370 w 226958"/>
                  <a:gd name="connsiteY1" fmla="*/ 854075 h 854075"/>
                  <a:gd name="connsiteX0" fmla="*/ 121389 w 226397"/>
                  <a:gd name="connsiteY0" fmla="*/ 0 h 854075"/>
                  <a:gd name="connsiteX1" fmla="*/ 739 w 226397"/>
                  <a:gd name="connsiteY1" fmla="*/ 854075 h 854075"/>
                  <a:gd name="connsiteX0" fmla="*/ 115051 w 221098"/>
                  <a:gd name="connsiteY0" fmla="*/ 0 h 857250"/>
                  <a:gd name="connsiteX1" fmla="*/ 751 w 221098"/>
                  <a:gd name="connsiteY1" fmla="*/ 857250 h 857250"/>
                  <a:gd name="connsiteX0" fmla="*/ 115174 w 194403"/>
                  <a:gd name="connsiteY0" fmla="*/ 0 h 857250"/>
                  <a:gd name="connsiteX1" fmla="*/ 874 w 194403"/>
                  <a:gd name="connsiteY1" fmla="*/ 857250 h 857250"/>
                  <a:gd name="connsiteX0" fmla="*/ 0 w 158194"/>
                  <a:gd name="connsiteY0" fmla="*/ 0 h 242833"/>
                  <a:gd name="connsiteX1" fmla="*/ 152400 w 158194"/>
                  <a:gd name="connsiteY1" fmla="*/ 142875 h 242833"/>
                  <a:gd name="connsiteX0" fmla="*/ 0 w 204825"/>
                  <a:gd name="connsiteY0" fmla="*/ 0 h 319091"/>
                  <a:gd name="connsiteX1" fmla="*/ 152400 w 204825"/>
                  <a:gd name="connsiteY1" fmla="*/ 142875 h 319091"/>
                  <a:gd name="connsiteX0" fmla="*/ 1862 w 171758"/>
                  <a:gd name="connsiteY0" fmla="*/ 0 h 180693"/>
                  <a:gd name="connsiteX1" fmla="*/ 154262 w 171758"/>
                  <a:gd name="connsiteY1" fmla="*/ 142875 h 180693"/>
                  <a:gd name="connsiteX0" fmla="*/ 3090 w 155490"/>
                  <a:gd name="connsiteY0" fmla="*/ 0 h 161221"/>
                  <a:gd name="connsiteX1" fmla="*/ 155490 w 155490"/>
                  <a:gd name="connsiteY1" fmla="*/ 142875 h 161221"/>
                  <a:gd name="connsiteX0" fmla="*/ 5055 w 90780"/>
                  <a:gd name="connsiteY0" fmla="*/ 0 h 128403"/>
                  <a:gd name="connsiteX1" fmla="*/ 90780 w 90780"/>
                  <a:gd name="connsiteY1" fmla="*/ 98425 h 128403"/>
                  <a:gd name="connsiteX0" fmla="*/ 4637 w 99887"/>
                  <a:gd name="connsiteY0" fmla="*/ 0 h 134824"/>
                  <a:gd name="connsiteX1" fmla="*/ 99887 w 99887"/>
                  <a:gd name="connsiteY1" fmla="*/ 107950 h 134824"/>
                  <a:gd name="connsiteX0" fmla="*/ 5180 w 100430"/>
                  <a:gd name="connsiteY0" fmla="*/ 0 h 108568"/>
                  <a:gd name="connsiteX1" fmla="*/ 100430 w 100430"/>
                  <a:gd name="connsiteY1" fmla="*/ 107950 h 108568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95250"/>
                  <a:gd name="connsiteY0" fmla="*/ 0 h 107950"/>
                  <a:gd name="connsiteX1" fmla="*/ 95250 w 95250"/>
                  <a:gd name="connsiteY1" fmla="*/ 107950 h 107950"/>
                  <a:gd name="connsiteX0" fmla="*/ 0 w 147638"/>
                  <a:gd name="connsiteY0" fmla="*/ 0 h 293688"/>
                  <a:gd name="connsiteX1" fmla="*/ 147638 w 147638"/>
                  <a:gd name="connsiteY1" fmla="*/ 293688 h 293688"/>
                  <a:gd name="connsiteX0" fmla="*/ 16213 w 16945"/>
                  <a:gd name="connsiteY0" fmla="*/ 0 h 143669"/>
                  <a:gd name="connsiteX1" fmla="*/ 13832 w 16945"/>
                  <a:gd name="connsiteY1" fmla="*/ 143669 h 143669"/>
                  <a:gd name="connsiteX0" fmla="*/ 1093808 w 1093839"/>
                  <a:gd name="connsiteY0" fmla="*/ 0 h 479425"/>
                  <a:gd name="connsiteX1" fmla="*/ 814 w 1093839"/>
                  <a:gd name="connsiteY1" fmla="*/ 479425 h 479425"/>
                  <a:gd name="connsiteX0" fmla="*/ 1093768 w 1096437"/>
                  <a:gd name="connsiteY0" fmla="*/ 43392 h 522817"/>
                  <a:gd name="connsiteX1" fmla="*/ 774 w 1096437"/>
                  <a:gd name="connsiteY1" fmla="*/ 522817 h 522817"/>
                  <a:gd name="connsiteX0" fmla="*/ 1101384 w 1103878"/>
                  <a:gd name="connsiteY0" fmla="*/ 60161 h 539586"/>
                  <a:gd name="connsiteX1" fmla="*/ 8390 w 1103878"/>
                  <a:gd name="connsiteY1" fmla="*/ 539586 h 539586"/>
                  <a:gd name="connsiteX0" fmla="*/ 1107459 w 1109875"/>
                  <a:gd name="connsiteY0" fmla="*/ 51883 h 531308"/>
                  <a:gd name="connsiteX1" fmla="*/ 14465 w 1109875"/>
                  <a:gd name="connsiteY1" fmla="*/ 531308 h 531308"/>
                  <a:gd name="connsiteX0" fmla="*/ 1107845 w 1108305"/>
                  <a:gd name="connsiteY0" fmla="*/ 49436 h 528861"/>
                  <a:gd name="connsiteX1" fmla="*/ 14851 w 1108305"/>
                  <a:gd name="connsiteY1" fmla="*/ 528861 h 52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305" h="528861">
                    <a:moveTo>
                      <a:pt x="1107845" y="49436"/>
                    </a:moveTo>
                    <a:cubicBezTo>
                      <a:pt x="1136156" y="-164347"/>
                      <a:pt x="-151572" y="375137"/>
                      <a:pt x="14851" y="528861"/>
                    </a:cubicBezTo>
                  </a:path>
                </a:pathLst>
              </a:custGeom>
              <a:noFill/>
              <a:ln w="31750" cap="rnd">
                <a:solidFill>
                  <a:srgbClr val="8C50A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50" name="Freeform: Shape 3749">
              <a:extLst>
                <a:ext uri="{FF2B5EF4-FFF2-40B4-BE49-F238E27FC236}">
                  <a16:creationId xmlns:a16="http://schemas.microsoft.com/office/drawing/2014/main" id="{13F09829-EF11-17B9-BAA1-F7A3C6E6B131}"/>
                </a:ext>
              </a:extLst>
            </p:cNvPr>
            <p:cNvSpPr/>
            <p:nvPr/>
          </p:nvSpPr>
          <p:spPr>
            <a:xfrm>
              <a:off x="6842458" y="6703044"/>
              <a:ext cx="838237" cy="468312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3 w 838233"/>
                <a:gd name="connsiteY0" fmla="*/ 0 h 468312"/>
                <a:gd name="connsiteX1" fmla="*/ 33 w 838233"/>
                <a:gd name="connsiteY1" fmla="*/ 468312 h 468312"/>
                <a:gd name="connsiteX0" fmla="*/ 838237 w 838237"/>
                <a:gd name="connsiteY0" fmla="*/ 0 h 468312"/>
                <a:gd name="connsiteX1" fmla="*/ 37 w 838237"/>
                <a:gd name="connsiteY1" fmla="*/ 468312 h 468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8237" h="468312">
                  <a:moveTo>
                    <a:pt x="838237" y="0"/>
                  </a:moveTo>
                  <a:cubicBezTo>
                    <a:pt x="600112" y="37306"/>
                    <a:pt x="-5518" y="350838"/>
                    <a:pt x="37" y="468312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1" name="Freeform: Shape 3750">
              <a:extLst>
                <a:ext uri="{FF2B5EF4-FFF2-40B4-BE49-F238E27FC236}">
                  <a16:creationId xmlns:a16="http://schemas.microsoft.com/office/drawing/2014/main" id="{6E2D5166-09F5-FE31-3E2A-6844B854BC7A}"/>
                </a:ext>
              </a:extLst>
            </p:cNvPr>
            <p:cNvSpPr/>
            <p:nvPr/>
          </p:nvSpPr>
          <p:spPr>
            <a:xfrm>
              <a:off x="6840154" y="7176819"/>
              <a:ext cx="96917" cy="113504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917" h="113504">
                  <a:moveTo>
                    <a:pt x="81" y="0"/>
                  </a:moveTo>
                  <a:cubicBezTo>
                    <a:pt x="-2300" y="65881"/>
                    <a:pt x="48499" y="110331"/>
                    <a:pt x="96917" y="113504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2" name="Freeform: Shape 3751">
              <a:extLst>
                <a:ext uri="{FF2B5EF4-FFF2-40B4-BE49-F238E27FC236}">
                  <a16:creationId xmlns:a16="http://schemas.microsoft.com/office/drawing/2014/main" id="{4DD2A2A4-F6AF-63FA-A38B-449F06AE5EEA}"/>
                </a:ext>
              </a:extLst>
            </p:cNvPr>
            <p:cNvSpPr/>
            <p:nvPr/>
          </p:nvSpPr>
          <p:spPr>
            <a:xfrm>
              <a:off x="7680778" y="6702672"/>
              <a:ext cx="55085" cy="103979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955675 w 955675"/>
                <a:gd name="connsiteY0" fmla="*/ 0 h 639762"/>
                <a:gd name="connsiteX1" fmla="*/ 0 w 955675"/>
                <a:gd name="connsiteY1" fmla="*/ 639762 h 639762"/>
                <a:gd name="connsiteX0" fmla="*/ 950913 w 950913"/>
                <a:gd name="connsiteY0" fmla="*/ 0 h 630237"/>
                <a:gd name="connsiteX1" fmla="*/ 0 w 950913"/>
                <a:gd name="connsiteY1" fmla="*/ 630237 h 630237"/>
                <a:gd name="connsiteX0" fmla="*/ 34865 w 180534"/>
                <a:gd name="connsiteY0" fmla="*/ 15796 h 124539"/>
                <a:gd name="connsiteX1" fmla="*/ 145989 w 180534"/>
                <a:gd name="connsiteY1" fmla="*/ 124539 h 124539"/>
                <a:gd name="connsiteX0" fmla="*/ 51159 w 162283"/>
                <a:gd name="connsiteY0" fmla="*/ 0 h 113584"/>
                <a:gd name="connsiteX1" fmla="*/ 162283 w 162283"/>
                <a:gd name="connsiteY1" fmla="*/ 108743 h 113584"/>
                <a:gd name="connsiteX0" fmla="*/ 379 w 111503"/>
                <a:gd name="connsiteY0" fmla="*/ 0 h 116109"/>
                <a:gd name="connsiteX1" fmla="*/ 111503 w 111503"/>
                <a:gd name="connsiteY1" fmla="*/ 108743 h 116109"/>
                <a:gd name="connsiteX0" fmla="*/ 451 w 111575"/>
                <a:gd name="connsiteY0" fmla="*/ 0 h 109085"/>
                <a:gd name="connsiteX1" fmla="*/ 111575 w 111575"/>
                <a:gd name="connsiteY1" fmla="*/ 108743 h 109085"/>
                <a:gd name="connsiteX0" fmla="*/ 561 w 95017"/>
                <a:gd name="connsiteY0" fmla="*/ 0 h 111445"/>
                <a:gd name="connsiteX1" fmla="*/ 95017 w 95017"/>
                <a:gd name="connsiteY1" fmla="*/ 111124 h 111445"/>
                <a:gd name="connsiteX0" fmla="*/ 510 w 94966"/>
                <a:gd name="connsiteY0" fmla="*/ 0 h 111124"/>
                <a:gd name="connsiteX1" fmla="*/ 94966 w 94966"/>
                <a:gd name="connsiteY1" fmla="*/ 111124 h 111124"/>
                <a:gd name="connsiteX0" fmla="*/ 240 w 94696"/>
                <a:gd name="connsiteY0" fmla="*/ 0 h 111124"/>
                <a:gd name="connsiteX1" fmla="*/ 94696 w 94696"/>
                <a:gd name="connsiteY1" fmla="*/ 111124 h 111124"/>
                <a:gd name="connsiteX0" fmla="*/ 248 w 92322"/>
                <a:gd name="connsiteY0" fmla="*/ 0 h 96836"/>
                <a:gd name="connsiteX1" fmla="*/ 92322 w 92322"/>
                <a:gd name="connsiteY1" fmla="*/ 96836 h 96836"/>
                <a:gd name="connsiteX0" fmla="*/ 257 w 89950"/>
                <a:gd name="connsiteY0" fmla="*/ 0 h 108742"/>
                <a:gd name="connsiteX1" fmla="*/ 89950 w 89950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0 w 89693"/>
                <a:gd name="connsiteY0" fmla="*/ 0 h 108742"/>
                <a:gd name="connsiteX1" fmla="*/ 89693 w 89693"/>
                <a:gd name="connsiteY1" fmla="*/ 108742 h 108742"/>
                <a:gd name="connsiteX0" fmla="*/ 93 w 89786"/>
                <a:gd name="connsiteY0" fmla="*/ 0 h 108742"/>
                <a:gd name="connsiteX1" fmla="*/ 89786 w 89786"/>
                <a:gd name="connsiteY1" fmla="*/ 108742 h 108742"/>
                <a:gd name="connsiteX0" fmla="*/ 81 w 96917"/>
                <a:gd name="connsiteY0" fmla="*/ 0 h 113504"/>
                <a:gd name="connsiteX1" fmla="*/ 96917 w 96917"/>
                <a:gd name="connsiteY1" fmla="*/ 113504 h 113504"/>
                <a:gd name="connsiteX0" fmla="*/ 0 w 96836"/>
                <a:gd name="connsiteY0" fmla="*/ 0 h 113504"/>
                <a:gd name="connsiteX1" fmla="*/ 96836 w 96836"/>
                <a:gd name="connsiteY1" fmla="*/ 113504 h 113504"/>
                <a:gd name="connsiteX0" fmla="*/ 0 w 107905"/>
                <a:gd name="connsiteY0" fmla="*/ 0 h 113504"/>
                <a:gd name="connsiteX1" fmla="*/ 96836 w 107905"/>
                <a:gd name="connsiteY1" fmla="*/ 113504 h 113504"/>
                <a:gd name="connsiteX0" fmla="*/ 0 w 55718"/>
                <a:gd name="connsiteY0" fmla="*/ 0 h 113504"/>
                <a:gd name="connsiteX1" fmla="*/ 20636 w 55718"/>
                <a:gd name="connsiteY1" fmla="*/ 113504 h 113504"/>
                <a:gd name="connsiteX0" fmla="*/ 0 w 53249"/>
                <a:gd name="connsiteY0" fmla="*/ 0 h 113504"/>
                <a:gd name="connsiteX1" fmla="*/ 20636 w 53249"/>
                <a:gd name="connsiteY1" fmla="*/ 113504 h 113504"/>
                <a:gd name="connsiteX0" fmla="*/ 0 w 43085"/>
                <a:gd name="connsiteY0" fmla="*/ 0 h 113504"/>
                <a:gd name="connsiteX1" fmla="*/ 20636 w 43085"/>
                <a:gd name="connsiteY1" fmla="*/ 113504 h 113504"/>
                <a:gd name="connsiteX0" fmla="*/ 0 w 46832"/>
                <a:gd name="connsiteY0" fmla="*/ 0 h 113504"/>
                <a:gd name="connsiteX1" fmla="*/ 20636 w 46832"/>
                <a:gd name="connsiteY1" fmla="*/ 113504 h 113504"/>
                <a:gd name="connsiteX0" fmla="*/ 0 w 57175"/>
                <a:gd name="connsiteY0" fmla="*/ 0 h 103979"/>
                <a:gd name="connsiteX1" fmla="*/ 37305 w 57175"/>
                <a:gd name="connsiteY1" fmla="*/ 103979 h 103979"/>
                <a:gd name="connsiteX0" fmla="*/ 0 w 49893"/>
                <a:gd name="connsiteY0" fmla="*/ 0 h 103979"/>
                <a:gd name="connsiteX1" fmla="*/ 37305 w 49893"/>
                <a:gd name="connsiteY1" fmla="*/ 103979 h 103979"/>
                <a:gd name="connsiteX0" fmla="*/ 0 w 55085"/>
                <a:gd name="connsiteY0" fmla="*/ 0 h 103979"/>
                <a:gd name="connsiteX1" fmla="*/ 37305 w 55085"/>
                <a:gd name="connsiteY1" fmla="*/ 103979 h 10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085" h="103979">
                  <a:moveTo>
                    <a:pt x="0" y="0"/>
                  </a:moveTo>
                  <a:cubicBezTo>
                    <a:pt x="61913" y="3969"/>
                    <a:pt x="67469" y="91281"/>
                    <a:pt x="37305" y="103979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3" name="Freeform: Shape 3752">
              <a:extLst>
                <a:ext uri="{FF2B5EF4-FFF2-40B4-BE49-F238E27FC236}">
                  <a16:creationId xmlns:a16="http://schemas.microsoft.com/office/drawing/2014/main" id="{65092DAF-4A07-92B1-E38D-E46F1F8B1886}"/>
                </a:ext>
              </a:extLst>
            </p:cNvPr>
            <p:cNvSpPr/>
            <p:nvPr/>
          </p:nvSpPr>
          <p:spPr>
            <a:xfrm>
              <a:off x="6923125" y="6803055"/>
              <a:ext cx="805196" cy="482600"/>
            </a:xfrm>
            <a:custGeom>
              <a:avLst/>
              <a:gdLst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12006"/>
                <a:gd name="connsiteY0" fmla="*/ 257175 h 257175"/>
                <a:gd name="connsiteX1" fmla="*/ 812006 w 812006"/>
                <a:gd name="connsiteY1" fmla="*/ 0 h 257175"/>
                <a:gd name="connsiteX0" fmla="*/ 0 w 821531"/>
                <a:gd name="connsiteY0" fmla="*/ 228600 h 228600"/>
                <a:gd name="connsiteX1" fmla="*/ 821531 w 821531"/>
                <a:gd name="connsiteY1" fmla="*/ 0 h 228600"/>
                <a:gd name="connsiteX0" fmla="*/ 0 w 831056"/>
                <a:gd name="connsiteY0" fmla="*/ 245269 h 245269"/>
                <a:gd name="connsiteX1" fmla="*/ 831056 w 831056"/>
                <a:gd name="connsiteY1" fmla="*/ 0 h 245269"/>
                <a:gd name="connsiteX0" fmla="*/ 0 w 831056"/>
                <a:gd name="connsiteY0" fmla="*/ 245269 h 247482"/>
                <a:gd name="connsiteX1" fmla="*/ 831056 w 831056"/>
                <a:gd name="connsiteY1" fmla="*/ 0 h 247482"/>
                <a:gd name="connsiteX0" fmla="*/ 0 w 831056"/>
                <a:gd name="connsiteY0" fmla="*/ 245269 h 247928"/>
                <a:gd name="connsiteX1" fmla="*/ 831056 w 831056"/>
                <a:gd name="connsiteY1" fmla="*/ 0 h 247928"/>
                <a:gd name="connsiteX0" fmla="*/ 0 w 831056"/>
                <a:gd name="connsiteY0" fmla="*/ 245269 h 253027"/>
                <a:gd name="connsiteX1" fmla="*/ 831056 w 831056"/>
                <a:gd name="connsiteY1" fmla="*/ 0 h 253027"/>
                <a:gd name="connsiteX0" fmla="*/ 0 w 831056"/>
                <a:gd name="connsiteY0" fmla="*/ 245269 h 253114"/>
                <a:gd name="connsiteX1" fmla="*/ 831056 w 831056"/>
                <a:gd name="connsiteY1" fmla="*/ 0 h 253114"/>
                <a:gd name="connsiteX0" fmla="*/ 0 w 831056"/>
                <a:gd name="connsiteY0" fmla="*/ 252413 h 259990"/>
                <a:gd name="connsiteX1" fmla="*/ 831056 w 831056"/>
                <a:gd name="connsiteY1" fmla="*/ 0 h 259990"/>
                <a:gd name="connsiteX0" fmla="*/ 0 w 831056"/>
                <a:gd name="connsiteY0" fmla="*/ 252413 h 259828"/>
                <a:gd name="connsiteX1" fmla="*/ 831056 w 831056"/>
                <a:gd name="connsiteY1" fmla="*/ 0 h 259828"/>
                <a:gd name="connsiteX0" fmla="*/ 0 w 838200"/>
                <a:gd name="connsiteY0" fmla="*/ 242888 h 250649"/>
                <a:gd name="connsiteX1" fmla="*/ 838200 w 838200"/>
                <a:gd name="connsiteY1" fmla="*/ 0 h 250649"/>
                <a:gd name="connsiteX0" fmla="*/ 0 w 838200"/>
                <a:gd name="connsiteY0" fmla="*/ 242888 h 250397"/>
                <a:gd name="connsiteX1" fmla="*/ 838200 w 838200"/>
                <a:gd name="connsiteY1" fmla="*/ 0 h 250397"/>
                <a:gd name="connsiteX0" fmla="*/ 0 w 838200"/>
                <a:gd name="connsiteY0" fmla="*/ 242888 h 250237"/>
                <a:gd name="connsiteX1" fmla="*/ 838200 w 838200"/>
                <a:gd name="connsiteY1" fmla="*/ 0 h 250237"/>
                <a:gd name="connsiteX0" fmla="*/ 0 w 838200"/>
                <a:gd name="connsiteY0" fmla="*/ 242888 h 253554"/>
                <a:gd name="connsiteX1" fmla="*/ 838200 w 838200"/>
                <a:gd name="connsiteY1" fmla="*/ 0 h 253554"/>
                <a:gd name="connsiteX0" fmla="*/ 0 w 838200"/>
                <a:gd name="connsiteY0" fmla="*/ 242888 h 254256"/>
                <a:gd name="connsiteX1" fmla="*/ 838200 w 838200"/>
                <a:gd name="connsiteY1" fmla="*/ 0 h 254256"/>
                <a:gd name="connsiteX0" fmla="*/ 0 w 838200"/>
                <a:gd name="connsiteY0" fmla="*/ 242888 h 253455"/>
                <a:gd name="connsiteX1" fmla="*/ 838200 w 838200"/>
                <a:gd name="connsiteY1" fmla="*/ 0 h 253455"/>
                <a:gd name="connsiteX0" fmla="*/ 130487 w 157255"/>
                <a:gd name="connsiteY0" fmla="*/ 0 h 326076"/>
                <a:gd name="connsiteX1" fmla="*/ 41587 w 157255"/>
                <a:gd name="connsiteY1" fmla="*/ 309562 h 326076"/>
                <a:gd name="connsiteX0" fmla="*/ 654423 w 666570"/>
                <a:gd name="connsiteY0" fmla="*/ 0 h 526961"/>
                <a:gd name="connsiteX1" fmla="*/ 19423 w 666570"/>
                <a:gd name="connsiteY1" fmla="*/ 515937 h 526961"/>
                <a:gd name="connsiteX0" fmla="*/ 635000 w 657767"/>
                <a:gd name="connsiteY0" fmla="*/ 0 h 515937"/>
                <a:gd name="connsiteX1" fmla="*/ 0 w 657767"/>
                <a:gd name="connsiteY1" fmla="*/ 515937 h 515937"/>
                <a:gd name="connsiteX0" fmla="*/ 635000 w 656925"/>
                <a:gd name="connsiteY0" fmla="*/ 0 h 515937"/>
                <a:gd name="connsiteX1" fmla="*/ 0 w 656925"/>
                <a:gd name="connsiteY1" fmla="*/ 515937 h 515937"/>
                <a:gd name="connsiteX0" fmla="*/ 628650 w 650820"/>
                <a:gd name="connsiteY0" fmla="*/ 0 h 519112"/>
                <a:gd name="connsiteX1" fmla="*/ 0 w 650820"/>
                <a:gd name="connsiteY1" fmla="*/ 519112 h 519112"/>
                <a:gd name="connsiteX0" fmla="*/ 628650 w 649690"/>
                <a:gd name="connsiteY0" fmla="*/ 0 h 519112"/>
                <a:gd name="connsiteX1" fmla="*/ 0 w 649690"/>
                <a:gd name="connsiteY1" fmla="*/ 519112 h 519112"/>
                <a:gd name="connsiteX0" fmla="*/ 793750 w 810204"/>
                <a:gd name="connsiteY0" fmla="*/ 0 h 436562"/>
                <a:gd name="connsiteX1" fmla="*/ 0 w 810204"/>
                <a:gd name="connsiteY1" fmla="*/ 436562 h 436562"/>
                <a:gd name="connsiteX0" fmla="*/ 793750 w 793750"/>
                <a:gd name="connsiteY0" fmla="*/ 0 h 436562"/>
                <a:gd name="connsiteX1" fmla="*/ 0 w 793750"/>
                <a:gd name="connsiteY1" fmla="*/ 436562 h 43656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28675 w 828675"/>
                <a:gd name="connsiteY0" fmla="*/ 0 h 455612"/>
                <a:gd name="connsiteX1" fmla="*/ 0 w 828675"/>
                <a:gd name="connsiteY1" fmla="*/ 455612 h 4556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28675 w 828675"/>
                <a:gd name="connsiteY0" fmla="*/ 0 h 468312"/>
                <a:gd name="connsiteX1" fmla="*/ 0 w 828675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838200 w 838200"/>
                <a:gd name="connsiteY0" fmla="*/ 0 h 468312"/>
                <a:gd name="connsiteX1" fmla="*/ 0 w 838200"/>
                <a:gd name="connsiteY1" fmla="*/ 468312 h 468312"/>
                <a:gd name="connsiteX0" fmla="*/ 733425 w 733425"/>
                <a:gd name="connsiteY0" fmla="*/ 0 h 520700"/>
                <a:gd name="connsiteX1" fmla="*/ 0 w 733425"/>
                <a:gd name="connsiteY1" fmla="*/ 520700 h 520700"/>
                <a:gd name="connsiteX0" fmla="*/ 795338 w 795338"/>
                <a:gd name="connsiteY0" fmla="*/ 0 h 487363"/>
                <a:gd name="connsiteX1" fmla="*/ 0 w 795338"/>
                <a:gd name="connsiteY1" fmla="*/ 487363 h 487363"/>
                <a:gd name="connsiteX0" fmla="*/ 803560 w 803560"/>
                <a:gd name="connsiteY0" fmla="*/ 0 h 487363"/>
                <a:gd name="connsiteX1" fmla="*/ 8222 w 803560"/>
                <a:gd name="connsiteY1" fmla="*/ 487363 h 487363"/>
                <a:gd name="connsiteX0" fmla="*/ 805916 w 805916"/>
                <a:gd name="connsiteY0" fmla="*/ 0 h 482600"/>
                <a:gd name="connsiteX1" fmla="*/ 8197 w 805916"/>
                <a:gd name="connsiteY1" fmla="*/ 482600 h 482600"/>
                <a:gd name="connsiteX0" fmla="*/ 806500 w 806500"/>
                <a:gd name="connsiteY0" fmla="*/ 0 h 482600"/>
                <a:gd name="connsiteX1" fmla="*/ 8781 w 806500"/>
                <a:gd name="connsiteY1" fmla="*/ 482600 h 482600"/>
                <a:gd name="connsiteX0" fmla="*/ 806341 w 806341"/>
                <a:gd name="connsiteY0" fmla="*/ 0 h 482600"/>
                <a:gd name="connsiteX1" fmla="*/ 8622 w 806341"/>
                <a:gd name="connsiteY1" fmla="*/ 482600 h 482600"/>
                <a:gd name="connsiteX0" fmla="*/ 805196 w 805196"/>
                <a:gd name="connsiteY0" fmla="*/ 0 h 482600"/>
                <a:gd name="connsiteX1" fmla="*/ 7477 w 805196"/>
                <a:gd name="connsiteY1" fmla="*/ 4826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05196" h="482600">
                  <a:moveTo>
                    <a:pt x="805196" y="0"/>
                  </a:moveTo>
                  <a:cubicBezTo>
                    <a:pt x="609934" y="53975"/>
                    <a:pt x="-79040" y="334169"/>
                    <a:pt x="7477" y="482600"/>
                  </a:cubicBezTo>
                </a:path>
              </a:pathLst>
            </a:custGeom>
            <a:noFill/>
            <a:ln w="38100" cap="rnd">
              <a:solidFill>
                <a:srgbClr val="6A337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4" name="Rectangle 3753">
              <a:extLst>
                <a:ext uri="{FF2B5EF4-FFF2-40B4-BE49-F238E27FC236}">
                  <a16:creationId xmlns:a16="http://schemas.microsoft.com/office/drawing/2014/main" id="{C47751F4-69FA-632B-A0F2-DC86EF73DBA5}"/>
                </a:ext>
              </a:extLst>
            </p:cNvPr>
            <p:cNvSpPr/>
            <p:nvPr/>
          </p:nvSpPr>
          <p:spPr>
            <a:xfrm>
              <a:off x="6843390" y="6706442"/>
              <a:ext cx="888722" cy="573882"/>
            </a:xfrm>
            <a:custGeom>
              <a:avLst/>
              <a:gdLst>
                <a:gd name="connsiteX0" fmla="*/ 0 w 927561"/>
                <a:gd name="connsiteY0" fmla="*/ 0 h 378619"/>
                <a:gd name="connsiteX1" fmla="*/ 927561 w 927561"/>
                <a:gd name="connsiteY1" fmla="*/ 0 h 378619"/>
                <a:gd name="connsiteX2" fmla="*/ 927561 w 927561"/>
                <a:gd name="connsiteY2" fmla="*/ 378619 h 378619"/>
                <a:gd name="connsiteX3" fmla="*/ 0 w 927561"/>
                <a:gd name="connsiteY3" fmla="*/ 378619 h 378619"/>
                <a:gd name="connsiteX4" fmla="*/ 0 w 927561"/>
                <a:gd name="connsiteY4" fmla="*/ 0 h 378619"/>
                <a:gd name="connsiteX0" fmla="*/ 0 w 1096629"/>
                <a:gd name="connsiteY0" fmla="*/ 383381 h 383381"/>
                <a:gd name="connsiteX1" fmla="*/ 1096629 w 1096629"/>
                <a:gd name="connsiteY1" fmla="*/ 0 h 383381"/>
                <a:gd name="connsiteX2" fmla="*/ 1096629 w 1096629"/>
                <a:gd name="connsiteY2" fmla="*/ 378619 h 383381"/>
                <a:gd name="connsiteX3" fmla="*/ 169068 w 1096629"/>
                <a:gd name="connsiteY3" fmla="*/ 378619 h 383381"/>
                <a:gd name="connsiteX4" fmla="*/ 0 w 1096629"/>
                <a:gd name="connsiteY4" fmla="*/ 383381 h 383381"/>
                <a:gd name="connsiteX0" fmla="*/ 0 w 1096629"/>
                <a:gd name="connsiteY0" fmla="*/ 383381 h 509588"/>
                <a:gd name="connsiteX1" fmla="*/ 1096629 w 1096629"/>
                <a:gd name="connsiteY1" fmla="*/ 0 h 509588"/>
                <a:gd name="connsiteX2" fmla="*/ 1096629 w 1096629"/>
                <a:gd name="connsiteY2" fmla="*/ 378619 h 509588"/>
                <a:gd name="connsiteX3" fmla="*/ 76200 w 1096629"/>
                <a:gd name="connsiteY3" fmla="*/ 509588 h 509588"/>
                <a:gd name="connsiteX4" fmla="*/ 0 w 1096629"/>
                <a:gd name="connsiteY4" fmla="*/ 383381 h 509588"/>
                <a:gd name="connsiteX0" fmla="*/ 0 w 1096629"/>
                <a:gd name="connsiteY0" fmla="*/ 447675 h 573882"/>
                <a:gd name="connsiteX1" fmla="*/ 841835 w 1096629"/>
                <a:gd name="connsiteY1" fmla="*/ 0 h 573882"/>
                <a:gd name="connsiteX2" fmla="*/ 1096629 w 1096629"/>
                <a:gd name="connsiteY2" fmla="*/ 442913 h 573882"/>
                <a:gd name="connsiteX3" fmla="*/ 76200 w 1096629"/>
                <a:gd name="connsiteY3" fmla="*/ 573882 h 573882"/>
                <a:gd name="connsiteX4" fmla="*/ 0 w 1096629"/>
                <a:gd name="connsiteY4" fmla="*/ 447675 h 573882"/>
                <a:gd name="connsiteX0" fmla="*/ 0 w 865647"/>
                <a:gd name="connsiteY0" fmla="*/ 447675 h 573882"/>
                <a:gd name="connsiteX1" fmla="*/ 841835 w 865647"/>
                <a:gd name="connsiteY1" fmla="*/ 0 h 573882"/>
                <a:gd name="connsiteX2" fmla="*/ 865647 w 865647"/>
                <a:gd name="connsiteY2" fmla="*/ 90488 h 573882"/>
                <a:gd name="connsiteX3" fmla="*/ 76200 w 865647"/>
                <a:gd name="connsiteY3" fmla="*/ 573882 h 573882"/>
                <a:gd name="connsiteX4" fmla="*/ 0 w 865647"/>
                <a:gd name="connsiteY4" fmla="*/ 447675 h 573882"/>
                <a:gd name="connsiteX0" fmla="*/ 0 w 875172"/>
                <a:gd name="connsiteY0" fmla="*/ 447675 h 573882"/>
                <a:gd name="connsiteX1" fmla="*/ 841835 w 875172"/>
                <a:gd name="connsiteY1" fmla="*/ 0 h 573882"/>
                <a:gd name="connsiteX2" fmla="*/ 875172 w 875172"/>
                <a:gd name="connsiteY2" fmla="*/ 90488 h 573882"/>
                <a:gd name="connsiteX3" fmla="*/ 76200 w 875172"/>
                <a:gd name="connsiteY3" fmla="*/ 573882 h 573882"/>
                <a:gd name="connsiteX4" fmla="*/ 0 w 875172"/>
                <a:gd name="connsiteY4" fmla="*/ 447675 h 573882"/>
                <a:gd name="connsiteX0" fmla="*/ 0 w 880416"/>
                <a:gd name="connsiteY0" fmla="*/ 447675 h 573882"/>
                <a:gd name="connsiteX1" fmla="*/ 841835 w 880416"/>
                <a:gd name="connsiteY1" fmla="*/ 0 h 573882"/>
                <a:gd name="connsiteX2" fmla="*/ 875172 w 880416"/>
                <a:gd name="connsiteY2" fmla="*/ 90488 h 573882"/>
                <a:gd name="connsiteX3" fmla="*/ 76200 w 880416"/>
                <a:gd name="connsiteY3" fmla="*/ 573882 h 573882"/>
                <a:gd name="connsiteX4" fmla="*/ 0 w 880416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0 w 883351"/>
                <a:gd name="connsiteY0" fmla="*/ 447675 h 573882"/>
                <a:gd name="connsiteX1" fmla="*/ 841835 w 883351"/>
                <a:gd name="connsiteY1" fmla="*/ 0 h 573882"/>
                <a:gd name="connsiteX2" fmla="*/ 875172 w 883351"/>
                <a:gd name="connsiteY2" fmla="*/ 90488 h 573882"/>
                <a:gd name="connsiteX3" fmla="*/ 76200 w 883351"/>
                <a:gd name="connsiteY3" fmla="*/ 573882 h 573882"/>
                <a:gd name="connsiteX4" fmla="*/ 0 w 883351"/>
                <a:gd name="connsiteY4" fmla="*/ 447675 h 573882"/>
                <a:gd name="connsiteX0" fmla="*/ 3469 w 886820"/>
                <a:gd name="connsiteY0" fmla="*/ 447675 h 573882"/>
                <a:gd name="connsiteX1" fmla="*/ 845304 w 886820"/>
                <a:gd name="connsiteY1" fmla="*/ 0 h 573882"/>
                <a:gd name="connsiteX2" fmla="*/ 878641 w 886820"/>
                <a:gd name="connsiteY2" fmla="*/ 90488 h 573882"/>
                <a:gd name="connsiteX3" fmla="*/ 79669 w 886820"/>
                <a:gd name="connsiteY3" fmla="*/ 573882 h 573882"/>
                <a:gd name="connsiteX4" fmla="*/ 3469 w 886820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  <a:gd name="connsiteX0" fmla="*/ 5371 w 888722"/>
                <a:gd name="connsiteY0" fmla="*/ 447675 h 573882"/>
                <a:gd name="connsiteX1" fmla="*/ 847206 w 888722"/>
                <a:gd name="connsiteY1" fmla="*/ 0 h 573882"/>
                <a:gd name="connsiteX2" fmla="*/ 880543 w 888722"/>
                <a:gd name="connsiteY2" fmla="*/ 90488 h 573882"/>
                <a:gd name="connsiteX3" fmla="*/ 81571 w 888722"/>
                <a:gd name="connsiteY3" fmla="*/ 573882 h 573882"/>
                <a:gd name="connsiteX4" fmla="*/ 5371 w 888722"/>
                <a:gd name="connsiteY4" fmla="*/ 447675 h 57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722" h="573882">
                  <a:moveTo>
                    <a:pt x="5371" y="447675"/>
                  </a:moveTo>
                  <a:cubicBezTo>
                    <a:pt x="55002" y="350837"/>
                    <a:pt x="507063" y="58738"/>
                    <a:pt x="847206" y="0"/>
                  </a:cubicBezTo>
                  <a:cubicBezTo>
                    <a:pt x="882131" y="15876"/>
                    <a:pt x="900387" y="19843"/>
                    <a:pt x="880543" y="90488"/>
                  </a:cubicBezTo>
                  <a:cubicBezTo>
                    <a:pt x="733282" y="149225"/>
                    <a:pt x="14519" y="410369"/>
                    <a:pt x="81571" y="573882"/>
                  </a:cubicBezTo>
                  <a:cubicBezTo>
                    <a:pt x="22834" y="569913"/>
                    <a:pt x="-14472" y="515938"/>
                    <a:pt x="5371" y="447675"/>
                  </a:cubicBezTo>
                  <a:close/>
                </a:path>
              </a:pathLst>
            </a:custGeom>
            <a:solidFill>
              <a:srgbClr val="6A33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37" name="Group 3836">
            <a:extLst>
              <a:ext uri="{FF2B5EF4-FFF2-40B4-BE49-F238E27FC236}">
                <a16:creationId xmlns:a16="http://schemas.microsoft.com/office/drawing/2014/main" id="{4E517AA8-B496-D9CD-AC47-FB978EB416AE}"/>
              </a:ext>
            </a:extLst>
          </p:cNvPr>
          <p:cNvGrpSpPr/>
          <p:nvPr/>
        </p:nvGrpSpPr>
        <p:grpSpPr>
          <a:xfrm>
            <a:off x="8945515" y="19182887"/>
            <a:ext cx="2268000" cy="2074748"/>
            <a:chOff x="6497720" y="8605522"/>
            <a:chExt cx="2268000" cy="2074748"/>
          </a:xfrm>
        </p:grpSpPr>
        <p:sp>
          <p:nvSpPr>
            <p:cNvPr id="3781" name="Oval 3780">
              <a:extLst>
                <a:ext uri="{FF2B5EF4-FFF2-40B4-BE49-F238E27FC236}">
                  <a16:creationId xmlns:a16="http://schemas.microsoft.com/office/drawing/2014/main" id="{496FEF31-9AF2-7D2D-CC6F-7726557C3CB5}"/>
                </a:ext>
              </a:extLst>
            </p:cNvPr>
            <p:cNvSpPr/>
            <p:nvPr/>
          </p:nvSpPr>
          <p:spPr>
            <a:xfrm rot="20760864">
              <a:off x="6575759" y="8605522"/>
              <a:ext cx="2074748" cy="2074748"/>
            </a:xfrm>
            <a:prstGeom prst="ellipse">
              <a:avLst/>
            </a:prstGeom>
            <a:gradFill>
              <a:gsLst>
                <a:gs pos="27000">
                  <a:srgbClr val="061B24"/>
                </a:gs>
                <a:gs pos="86000">
                  <a:srgbClr val="21091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2" name="Freeform: Shape 3781">
              <a:extLst>
                <a:ext uri="{FF2B5EF4-FFF2-40B4-BE49-F238E27FC236}">
                  <a16:creationId xmlns:a16="http://schemas.microsoft.com/office/drawing/2014/main" id="{A8070016-0EB6-B528-A8F0-4FF4773F4E40}"/>
                </a:ext>
              </a:extLst>
            </p:cNvPr>
            <p:cNvSpPr/>
            <p:nvPr/>
          </p:nvSpPr>
          <p:spPr>
            <a:xfrm>
              <a:off x="6994612" y="98933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3" name="Freeform: Shape 3782">
              <a:extLst>
                <a:ext uri="{FF2B5EF4-FFF2-40B4-BE49-F238E27FC236}">
                  <a16:creationId xmlns:a16="http://schemas.microsoft.com/office/drawing/2014/main" id="{18312CD8-B214-74E6-AB87-4ECC989DCA1B}"/>
                </a:ext>
              </a:extLst>
            </p:cNvPr>
            <p:cNvSpPr/>
            <p:nvPr/>
          </p:nvSpPr>
          <p:spPr>
            <a:xfrm>
              <a:off x="6856498" y="9948068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4" name="Freeform: Shape 3783">
              <a:extLst>
                <a:ext uri="{FF2B5EF4-FFF2-40B4-BE49-F238E27FC236}">
                  <a16:creationId xmlns:a16="http://schemas.microsoft.com/office/drawing/2014/main" id="{F755E5FE-E344-560D-1641-C7BD95BCEE99}"/>
                </a:ext>
              </a:extLst>
            </p:cNvPr>
            <p:cNvSpPr/>
            <p:nvPr/>
          </p:nvSpPr>
          <p:spPr>
            <a:xfrm>
              <a:off x="6709758" y="10013544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5" name="Freeform: Shape 3784">
              <a:extLst>
                <a:ext uri="{FF2B5EF4-FFF2-40B4-BE49-F238E27FC236}">
                  <a16:creationId xmlns:a16="http://schemas.microsoft.com/office/drawing/2014/main" id="{F80D1EE7-6ACB-5BB3-E2DD-D83CF5E10CE6}"/>
                </a:ext>
              </a:extLst>
            </p:cNvPr>
            <p:cNvSpPr/>
            <p:nvPr/>
          </p:nvSpPr>
          <p:spPr>
            <a:xfrm>
              <a:off x="6751183" y="99972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6" name="Freeform: Shape 3785">
              <a:extLst>
                <a:ext uri="{FF2B5EF4-FFF2-40B4-BE49-F238E27FC236}">
                  <a16:creationId xmlns:a16="http://schemas.microsoft.com/office/drawing/2014/main" id="{5886C2F4-9318-43A4-1471-7F492C0A2607}"/>
                </a:ext>
              </a:extLst>
            </p:cNvPr>
            <p:cNvSpPr/>
            <p:nvPr/>
          </p:nvSpPr>
          <p:spPr>
            <a:xfrm>
              <a:off x="6889296" y="9937750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7" name="Freeform: Shape 3786">
              <a:extLst>
                <a:ext uri="{FF2B5EF4-FFF2-40B4-BE49-F238E27FC236}">
                  <a16:creationId xmlns:a16="http://schemas.microsoft.com/office/drawing/2014/main" id="{617692F6-2EC6-FE03-012A-859DCEE18CCE}"/>
                </a:ext>
              </a:extLst>
            </p:cNvPr>
            <p:cNvSpPr/>
            <p:nvPr/>
          </p:nvSpPr>
          <p:spPr>
            <a:xfrm>
              <a:off x="7142249" y="10050463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8" name="Freeform: Shape 3787">
              <a:extLst>
                <a:ext uri="{FF2B5EF4-FFF2-40B4-BE49-F238E27FC236}">
                  <a16:creationId xmlns:a16="http://schemas.microsoft.com/office/drawing/2014/main" id="{ABC3356F-59C5-C986-0DD2-C33F4F6B2580}"/>
                </a:ext>
              </a:extLst>
            </p:cNvPr>
            <p:cNvSpPr/>
            <p:nvPr/>
          </p:nvSpPr>
          <p:spPr>
            <a:xfrm>
              <a:off x="7032171" y="987821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9" name="Freeform: Shape 3788">
              <a:extLst>
                <a:ext uri="{FF2B5EF4-FFF2-40B4-BE49-F238E27FC236}">
                  <a16:creationId xmlns:a16="http://schemas.microsoft.com/office/drawing/2014/main" id="{74C9EECF-791F-1748-C22C-C74CA954EC9E}"/>
                </a:ext>
              </a:extLst>
            </p:cNvPr>
            <p:cNvSpPr/>
            <p:nvPr/>
          </p:nvSpPr>
          <p:spPr>
            <a:xfrm>
              <a:off x="7039315" y="10087769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0" name="Freeform: Shape 3789">
              <a:extLst>
                <a:ext uri="{FF2B5EF4-FFF2-40B4-BE49-F238E27FC236}">
                  <a16:creationId xmlns:a16="http://schemas.microsoft.com/office/drawing/2014/main" id="{845E17B1-8D07-F112-F329-57496AEF4A54}"/>
                </a:ext>
              </a:extLst>
            </p:cNvPr>
            <p:cNvSpPr/>
            <p:nvPr/>
          </p:nvSpPr>
          <p:spPr>
            <a:xfrm>
              <a:off x="7004136" y="10121900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1" name="Freeform: Shape 3790">
              <a:extLst>
                <a:ext uri="{FF2B5EF4-FFF2-40B4-BE49-F238E27FC236}">
                  <a16:creationId xmlns:a16="http://schemas.microsoft.com/office/drawing/2014/main" id="{01BFAEAB-9480-BE40-1FC3-56718BC5EB19}"/>
                </a:ext>
              </a:extLst>
            </p:cNvPr>
            <p:cNvSpPr/>
            <p:nvPr/>
          </p:nvSpPr>
          <p:spPr>
            <a:xfrm>
              <a:off x="6901202" y="10159206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2" name="Freeform: Shape 3791">
              <a:extLst>
                <a:ext uri="{FF2B5EF4-FFF2-40B4-BE49-F238E27FC236}">
                  <a16:creationId xmlns:a16="http://schemas.microsoft.com/office/drawing/2014/main" id="{0D6DBC3A-E7B9-78E9-0A64-2E24BFC27F75}"/>
                </a:ext>
              </a:extLst>
            </p:cNvPr>
            <p:cNvSpPr/>
            <p:nvPr/>
          </p:nvSpPr>
          <p:spPr>
            <a:xfrm>
              <a:off x="6866023" y="10188575"/>
              <a:ext cx="21431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31" h="136525">
                  <a:moveTo>
                    <a:pt x="0" y="0"/>
                  </a:moveTo>
                  <a:lnTo>
                    <a:pt x="21431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3" name="Freeform: Shape 3792">
              <a:extLst>
                <a:ext uri="{FF2B5EF4-FFF2-40B4-BE49-F238E27FC236}">
                  <a16:creationId xmlns:a16="http://schemas.microsoft.com/office/drawing/2014/main" id="{0025A3E3-F115-EB36-7C37-A9B523054B73}"/>
                </a:ext>
              </a:extLst>
            </p:cNvPr>
            <p:cNvSpPr/>
            <p:nvPr/>
          </p:nvSpPr>
          <p:spPr>
            <a:xfrm>
              <a:off x="6763089" y="10225881"/>
              <a:ext cx="90488" cy="107950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488" h="107950">
                  <a:moveTo>
                    <a:pt x="0" y="0"/>
                  </a:moveTo>
                  <a:lnTo>
                    <a:pt x="90488" y="107950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5" name="Oval 3764">
              <a:extLst>
                <a:ext uri="{FF2B5EF4-FFF2-40B4-BE49-F238E27FC236}">
                  <a16:creationId xmlns:a16="http://schemas.microsoft.com/office/drawing/2014/main" id="{E65EC017-C375-6310-CD9D-F95011E5E808}"/>
                </a:ext>
              </a:extLst>
            </p:cNvPr>
            <p:cNvSpPr/>
            <p:nvPr/>
          </p:nvSpPr>
          <p:spPr>
            <a:xfrm>
              <a:off x="6897770" y="9746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7" name="Oval 3766">
              <a:extLst>
                <a:ext uri="{FF2B5EF4-FFF2-40B4-BE49-F238E27FC236}">
                  <a16:creationId xmlns:a16="http://schemas.microsoft.com/office/drawing/2014/main" id="{65C93BDF-D3B7-6FC8-083F-7A112C52EA33}"/>
                </a:ext>
              </a:extLst>
            </p:cNvPr>
            <p:cNvSpPr/>
            <p:nvPr/>
          </p:nvSpPr>
          <p:spPr>
            <a:xfrm>
              <a:off x="6761245" y="980652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8" name="Oval 3767">
              <a:extLst>
                <a:ext uri="{FF2B5EF4-FFF2-40B4-BE49-F238E27FC236}">
                  <a16:creationId xmlns:a16="http://schemas.microsoft.com/office/drawing/2014/main" id="{EDD2458A-7BF6-A6EC-7D0A-BF9FDE137EFD}"/>
                </a:ext>
              </a:extLst>
            </p:cNvPr>
            <p:cNvSpPr/>
            <p:nvPr/>
          </p:nvSpPr>
          <p:spPr>
            <a:xfrm>
              <a:off x="6631070" y="98763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9" name="Oval 3768">
              <a:extLst>
                <a:ext uri="{FF2B5EF4-FFF2-40B4-BE49-F238E27FC236}">
                  <a16:creationId xmlns:a16="http://schemas.microsoft.com/office/drawing/2014/main" id="{3104016E-DBA0-E4F4-4116-5823A83D523E}"/>
                </a:ext>
              </a:extLst>
            </p:cNvPr>
            <p:cNvSpPr/>
            <p:nvPr/>
          </p:nvSpPr>
          <p:spPr>
            <a:xfrm>
              <a:off x="6497720" y="99525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3" name="Oval 3772">
              <a:extLst>
                <a:ext uri="{FF2B5EF4-FFF2-40B4-BE49-F238E27FC236}">
                  <a16:creationId xmlns:a16="http://schemas.microsoft.com/office/drawing/2014/main" id="{DB0FFEE8-619A-FF90-BF1C-CCA8FAFEE14B}"/>
                </a:ext>
              </a:extLst>
            </p:cNvPr>
            <p:cNvSpPr/>
            <p:nvPr/>
          </p:nvSpPr>
          <p:spPr>
            <a:xfrm>
              <a:off x="7067632" y="1018276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6" name="Oval 3775">
              <a:extLst>
                <a:ext uri="{FF2B5EF4-FFF2-40B4-BE49-F238E27FC236}">
                  <a16:creationId xmlns:a16="http://schemas.microsoft.com/office/drawing/2014/main" id="{84B0CBE6-9F1E-6BA5-1387-FFAB0BC825F8}"/>
                </a:ext>
              </a:extLst>
            </p:cNvPr>
            <p:cNvSpPr/>
            <p:nvPr/>
          </p:nvSpPr>
          <p:spPr>
            <a:xfrm>
              <a:off x="6938252" y="1024388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7" name="Oval 3776">
              <a:extLst>
                <a:ext uri="{FF2B5EF4-FFF2-40B4-BE49-F238E27FC236}">
                  <a16:creationId xmlns:a16="http://schemas.microsoft.com/office/drawing/2014/main" id="{58A7DD90-756A-ACCA-C1B3-5EF64CEB59AB}"/>
                </a:ext>
              </a:extLst>
            </p:cNvPr>
            <p:cNvSpPr/>
            <p:nvPr/>
          </p:nvSpPr>
          <p:spPr>
            <a:xfrm>
              <a:off x="6806489" y="10304207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8" name="Oval 3777">
              <a:extLst>
                <a:ext uri="{FF2B5EF4-FFF2-40B4-BE49-F238E27FC236}">
                  <a16:creationId xmlns:a16="http://schemas.microsoft.com/office/drawing/2014/main" id="{FF0C9DE8-BC03-88F3-88C9-E5EAB8BE1CD2}"/>
                </a:ext>
              </a:extLst>
            </p:cNvPr>
            <p:cNvSpPr/>
            <p:nvPr/>
          </p:nvSpPr>
          <p:spPr>
            <a:xfrm>
              <a:off x="6673933" y="103812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4" name="Freeform: Shape 3763">
              <a:extLst>
                <a:ext uri="{FF2B5EF4-FFF2-40B4-BE49-F238E27FC236}">
                  <a16:creationId xmlns:a16="http://schemas.microsoft.com/office/drawing/2014/main" id="{6AE86AD5-B1B9-C75C-C042-5CF61CF6B59B}"/>
                </a:ext>
              </a:extLst>
            </p:cNvPr>
            <p:cNvSpPr/>
            <p:nvPr/>
          </p:nvSpPr>
          <p:spPr>
            <a:xfrm>
              <a:off x="7043527" y="9724761"/>
              <a:ext cx="197485" cy="576580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13637"/>
                <a:gd name="connsiteY0" fmla="*/ 0 h 487680"/>
                <a:gd name="connsiteX1" fmla="*/ 111760 w 113637"/>
                <a:gd name="connsiteY1" fmla="*/ 487680 h 487680"/>
                <a:gd name="connsiteX0" fmla="*/ 0 w 111760"/>
                <a:gd name="connsiteY0" fmla="*/ 0 h 487680"/>
                <a:gd name="connsiteX1" fmla="*/ 111760 w 111760"/>
                <a:gd name="connsiteY1" fmla="*/ 487680 h 4876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37160"/>
                <a:gd name="connsiteY0" fmla="*/ 0 h 474980"/>
                <a:gd name="connsiteX1" fmla="*/ 137160 w 137160"/>
                <a:gd name="connsiteY1" fmla="*/ 474980 h 47498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4310"/>
                <a:gd name="connsiteY0" fmla="*/ 0 h 519430"/>
                <a:gd name="connsiteX1" fmla="*/ 194310 w 194310"/>
                <a:gd name="connsiteY1" fmla="*/ 519430 h 51943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  <a:gd name="connsiteX0" fmla="*/ 0 w 197485"/>
                <a:gd name="connsiteY0" fmla="*/ 0 h 576580"/>
                <a:gd name="connsiteX1" fmla="*/ 197485 w 197485"/>
                <a:gd name="connsiteY1" fmla="*/ 576580 h 57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485" h="576580">
                  <a:moveTo>
                    <a:pt x="0" y="0"/>
                  </a:moveTo>
                  <a:cubicBezTo>
                    <a:pt x="112395" y="109855"/>
                    <a:pt x="184785" y="400050"/>
                    <a:pt x="197485" y="576580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4" name="Freeform: Shape 3793">
              <a:extLst>
                <a:ext uri="{FF2B5EF4-FFF2-40B4-BE49-F238E27FC236}">
                  <a16:creationId xmlns:a16="http://schemas.microsoft.com/office/drawing/2014/main" id="{7CD8CB51-D92A-F900-3F55-D96788EA0563}"/>
                </a:ext>
              </a:extLst>
            </p:cNvPr>
            <p:cNvSpPr/>
            <p:nvPr/>
          </p:nvSpPr>
          <p:spPr>
            <a:xfrm>
              <a:off x="8183665" y="9548481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5" name="Freeform: Shape 3794">
              <a:extLst>
                <a:ext uri="{FF2B5EF4-FFF2-40B4-BE49-F238E27FC236}">
                  <a16:creationId xmlns:a16="http://schemas.microsoft.com/office/drawing/2014/main" id="{D92DA129-6B2B-F626-0492-1E91E4E5E91A}"/>
                </a:ext>
              </a:extLst>
            </p:cNvPr>
            <p:cNvSpPr/>
            <p:nvPr/>
          </p:nvSpPr>
          <p:spPr>
            <a:xfrm>
              <a:off x="8234615" y="9539361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6" name="Freeform: Shape 3795">
              <a:extLst>
                <a:ext uri="{FF2B5EF4-FFF2-40B4-BE49-F238E27FC236}">
                  <a16:creationId xmlns:a16="http://schemas.microsoft.com/office/drawing/2014/main" id="{3ABFFCF1-BD15-B22D-457F-1DB691754399}"/>
                </a:ext>
              </a:extLst>
            </p:cNvPr>
            <p:cNvSpPr/>
            <p:nvPr/>
          </p:nvSpPr>
          <p:spPr>
            <a:xfrm>
              <a:off x="8201278" y="9770343"/>
              <a:ext cx="59533" cy="124619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90488"/>
                <a:gd name="connsiteY0" fmla="*/ 0 h 107950"/>
                <a:gd name="connsiteX1" fmla="*/ 90488 w 90488"/>
                <a:gd name="connsiteY1" fmla="*/ 107950 h 107950"/>
                <a:gd name="connsiteX0" fmla="*/ 0 w 100013"/>
                <a:gd name="connsiteY0" fmla="*/ 0 h 100806"/>
                <a:gd name="connsiteX1" fmla="*/ 100013 w 100013"/>
                <a:gd name="connsiteY1" fmla="*/ 100806 h 100806"/>
                <a:gd name="connsiteX0" fmla="*/ 0 w 66676"/>
                <a:gd name="connsiteY0" fmla="*/ 0 h 131762"/>
                <a:gd name="connsiteX1" fmla="*/ 66676 w 66676"/>
                <a:gd name="connsiteY1" fmla="*/ 131762 h 131762"/>
                <a:gd name="connsiteX0" fmla="*/ 0 w 76201"/>
                <a:gd name="connsiteY0" fmla="*/ 0 h 127000"/>
                <a:gd name="connsiteX1" fmla="*/ 76201 w 76201"/>
                <a:gd name="connsiteY1" fmla="*/ 127000 h 127000"/>
                <a:gd name="connsiteX0" fmla="*/ 0 w 59533"/>
                <a:gd name="connsiteY0" fmla="*/ 0 h 124619"/>
                <a:gd name="connsiteX1" fmla="*/ 59533 w 59533"/>
                <a:gd name="connsiteY1" fmla="*/ 124619 h 12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533" h="124619">
                  <a:moveTo>
                    <a:pt x="0" y="0"/>
                  </a:moveTo>
                  <a:lnTo>
                    <a:pt x="59533" y="124619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7" name="Freeform: Shape 3796">
              <a:extLst>
                <a:ext uri="{FF2B5EF4-FFF2-40B4-BE49-F238E27FC236}">
                  <a16:creationId xmlns:a16="http://schemas.microsoft.com/office/drawing/2014/main" id="{4F373D79-2687-2483-8F45-A239690CC1D1}"/>
                </a:ext>
              </a:extLst>
            </p:cNvPr>
            <p:cNvSpPr/>
            <p:nvPr/>
          </p:nvSpPr>
          <p:spPr>
            <a:xfrm>
              <a:off x="8305109" y="9746125"/>
              <a:ext cx="7143" cy="136525"/>
            </a:xfrm>
            <a:custGeom>
              <a:avLst/>
              <a:gdLst>
                <a:gd name="connsiteX0" fmla="*/ 0 w 38100"/>
                <a:gd name="connsiteY0" fmla="*/ 0 h 269875"/>
                <a:gd name="connsiteX1" fmla="*/ 38100 w 38100"/>
                <a:gd name="connsiteY1" fmla="*/ 269875 h 26987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0 w 21431"/>
                <a:gd name="connsiteY0" fmla="*/ 0 h 136525"/>
                <a:gd name="connsiteX1" fmla="*/ 21431 w 21431"/>
                <a:gd name="connsiteY1" fmla="*/ 136525 h 136525"/>
                <a:gd name="connsiteX0" fmla="*/ 19050 w 19050"/>
                <a:gd name="connsiteY0" fmla="*/ 0 h 136525"/>
                <a:gd name="connsiteX1" fmla="*/ 0 w 19050"/>
                <a:gd name="connsiteY1" fmla="*/ 136525 h 136525"/>
                <a:gd name="connsiteX0" fmla="*/ 7143 w 7143"/>
                <a:gd name="connsiteY0" fmla="*/ 0 h 136525"/>
                <a:gd name="connsiteX1" fmla="*/ 0 w 7143"/>
                <a:gd name="connsiteY1" fmla="*/ 136525 h 13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143" h="136525">
                  <a:moveTo>
                    <a:pt x="7143" y="0"/>
                  </a:moveTo>
                  <a:lnTo>
                    <a:pt x="0" y="136525"/>
                  </a:lnTo>
                </a:path>
              </a:pathLst>
            </a:custGeom>
            <a:noFill/>
            <a:ln w="63500" cap="rnd">
              <a:solidFill>
                <a:srgbClr val="A0207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00" name="Group 3799">
              <a:extLst>
                <a:ext uri="{FF2B5EF4-FFF2-40B4-BE49-F238E27FC236}">
                  <a16:creationId xmlns:a16="http://schemas.microsoft.com/office/drawing/2014/main" id="{A8040225-09E0-7A44-5076-05AEB0931B42}"/>
                </a:ext>
              </a:extLst>
            </p:cNvPr>
            <p:cNvGrpSpPr/>
            <p:nvPr/>
          </p:nvGrpSpPr>
          <p:grpSpPr>
            <a:xfrm>
              <a:off x="8365584" y="9724695"/>
              <a:ext cx="110974" cy="148837"/>
              <a:chOff x="8375109" y="9727075"/>
              <a:chExt cx="110974" cy="148837"/>
            </a:xfrm>
          </p:grpSpPr>
          <p:sp>
            <p:nvSpPr>
              <p:cNvPr id="3798" name="Freeform: Shape 3797">
                <a:extLst>
                  <a:ext uri="{FF2B5EF4-FFF2-40B4-BE49-F238E27FC236}">
                    <a16:creationId xmlns:a16="http://schemas.microsoft.com/office/drawing/2014/main" id="{0C193A76-931D-70AE-7471-14D5CA2B3F72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99" name="Freeform: Shape 3798">
                <a:extLst>
                  <a:ext uri="{FF2B5EF4-FFF2-40B4-BE49-F238E27FC236}">
                    <a16:creationId xmlns:a16="http://schemas.microsoft.com/office/drawing/2014/main" id="{31BD4795-CFCC-E7AD-0B1C-DD130C808D93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3" name="Group 3802">
              <a:extLst>
                <a:ext uri="{FF2B5EF4-FFF2-40B4-BE49-F238E27FC236}">
                  <a16:creationId xmlns:a16="http://schemas.microsoft.com/office/drawing/2014/main" id="{507D154E-6BB2-32C2-D64E-F76FAC9D87FB}"/>
                </a:ext>
              </a:extLst>
            </p:cNvPr>
            <p:cNvGrpSpPr/>
            <p:nvPr/>
          </p:nvGrpSpPr>
          <p:grpSpPr>
            <a:xfrm>
              <a:off x="8352733" y="9517931"/>
              <a:ext cx="110483" cy="145645"/>
              <a:chOff x="8336065" y="9691761"/>
              <a:chExt cx="110483" cy="145645"/>
            </a:xfrm>
          </p:grpSpPr>
          <p:sp>
            <p:nvSpPr>
              <p:cNvPr id="3801" name="Freeform: Shape 3800">
                <a:extLst>
                  <a:ext uri="{FF2B5EF4-FFF2-40B4-BE49-F238E27FC236}">
                    <a16:creationId xmlns:a16="http://schemas.microsoft.com/office/drawing/2014/main" id="{11D2EDEE-79E0-82CB-7AF6-7741ED904944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2" name="Freeform: Shape 3801">
                <a:extLst>
                  <a:ext uri="{FF2B5EF4-FFF2-40B4-BE49-F238E27FC236}">
                    <a16:creationId xmlns:a16="http://schemas.microsoft.com/office/drawing/2014/main" id="{5C91CD01-52E3-EF46-F15A-77FDD4B8DF88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4" name="Group 3803">
              <a:extLst>
                <a:ext uri="{FF2B5EF4-FFF2-40B4-BE49-F238E27FC236}">
                  <a16:creationId xmlns:a16="http://schemas.microsoft.com/office/drawing/2014/main" id="{BA013D82-37CD-CD33-671A-884D21DD1886}"/>
                </a:ext>
              </a:extLst>
            </p:cNvPr>
            <p:cNvGrpSpPr/>
            <p:nvPr/>
          </p:nvGrpSpPr>
          <p:grpSpPr>
            <a:xfrm rot="394912">
              <a:off x="8495609" y="9510789"/>
              <a:ext cx="110483" cy="145645"/>
              <a:chOff x="8336065" y="9691761"/>
              <a:chExt cx="110483" cy="145645"/>
            </a:xfrm>
          </p:grpSpPr>
          <p:sp>
            <p:nvSpPr>
              <p:cNvPr id="3805" name="Freeform: Shape 3804">
                <a:extLst>
                  <a:ext uri="{FF2B5EF4-FFF2-40B4-BE49-F238E27FC236}">
                    <a16:creationId xmlns:a16="http://schemas.microsoft.com/office/drawing/2014/main" id="{9E796997-0AE8-B88A-98F2-8DD552D6CE71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6" name="Freeform: Shape 3805">
                <a:extLst>
                  <a:ext uri="{FF2B5EF4-FFF2-40B4-BE49-F238E27FC236}">
                    <a16:creationId xmlns:a16="http://schemas.microsoft.com/office/drawing/2014/main" id="{C79366F2-8B3C-9709-F8E2-2BB4C2598EC7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07" name="Group 3806">
              <a:extLst>
                <a:ext uri="{FF2B5EF4-FFF2-40B4-BE49-F238E27FC236}">
                  <a16:creationId xmlns:a16="http://schemas.microsoft.com/office/drawing/2014/main" id="{F8536646-F818-B7ED-FC15-CD56B59535AD}"/>
                </a:ext>
              </a:extLst>
            </p:cNvPr>
            <p:cNvGrpSpPr/>
            <p:nvPr/>
          </p:nvGrpSpPr>
          <p:grpSpPr>
            <a:xfrm rot="317703">
              <a:off x="8513222" y="9703264"/>
              <a:ext cx="110974" cy="148837"/>
              <a:chOff x="8375109" y="9727075"/>
              <a:chExt cx="110974" cy="148837"/>
            </a:xfrm>
          </p:grpSpPr>
          <p:sp>
            <p:nvSpPr>
              <p:cNvPr id="3808" name="Freeform: Shape 3807">
                <a:extLst>
                  <a:ext uri="{FF2B5EF4-FFF2-40B4-BE49-F238E27FC236}">
                    <a16:creationId xmlns:a16="http://schemas.microsoft.com/office/drawing/2014/main" id="{C401A2E0-0DBD-2D91-AD37-94A290C102F5}"/>
                  </a:ext>
                </a:extLst>
              </p:cNvPr>
              <p:cNvSpPr/>
              <p:nvPr/>
            </p:nvSpPr>
            <p:spPr>
              <a:xfrm>
                <a:off x="8375109" y="9751293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09" name="Freeform: Shape 3808">
                <a:extLst>
                  <a:ext uri="{FF2B5EF4-FFF2-40B4-BE49-F238E27FC236}">
                    <a16:creationId xmlns:a16="http://schemas.microsoft.com/office/drawing/2014/main" id="{45A5E4CA-F150-B010-DF47-C89C5560389B}"/>
                  </a:ext>
                </a:extLst>
              </p:cNvPr>
              <p:cNvSpPr/>
              <p:nvPr/>
            </p:nvSpPr>
            <p:spPr>
              <a:xfrm>
                <a:off x="8478940" y="9727075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810" name="Group 3809">
              <a:extLst>
                <a:ext uri="{FF2B5EF4-FFF2-40B4-BE49-F238E27FC236}">
                  <a16:creationId xmlns:a16="http://schemas.microsoft.com/office/drawing/2014/main" id="{69982513-9ADA-C8E2-6378-C93E770F01A8}"/>
                </a:ext>
              </a:extLst>
            </p:cNvPr>
            <p:cNvGrpSpPr/>
            <p:nvPr/>
          </p:nvGrpSpPr>
          <p:grpSpPr>
            <a:xfrm rot="512839">
              <a:off x="8652771" y="9501262"/>
              <a:ext cx="110483" cy="145645"/>
              <a:chOff x="8336065" y="9691761"/>
              <a:chExt cx="110483" cy="145645"/>
            </a:xfrm>
          </p:grpSpPr>
          <p:sp>
            <p:nvSpPr>
              <p:cNvPr id="3811" name="Freeform: Shape 3810">
                <a:extLst>
                  <a:ext uri="{FF2B5EF4-FFF2-40B4-BE49-F238E27FC236}">
                    <a16:creationId xmlns:a16="http://schemas.microsoft.com/office/drawing/2014/main" id="{E37CA1D4-A21D-5700-09C6-DEBDD764D41A}"/>
                  </a:ext>
                </a:extLst>
              </p:cNvPr>
              <p:cNvSpPr/>
              <p:nvPr/>
            </p:nvSpPr>
            <p:spPr>
              <a:xfrm>
                <a:off x="8336065" y="9700881"/>
                <a:ext cx="7143" cy="136525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19050 w 19050"/>
                  <a:gd name="connsiteY0" fmla="*/ 0 h 136525"/>
                  <a:gd name="connsiteX1" fmla="*/ 0 w 19050"/>
                  <a:gd name="connsiteY1" fmla="*/ 136525 h 136525"/>
                  <a:gd name="connsiteX0" fmla="*/ 7143 w 7143"/>
                  <a:gd name="connsiteY0" fmla="*/ 0 h 136525"/>
                  <a:gd name="connsiteX1" fmla="*/ 0 w 7143"/>
                  <a:gd name="connsiteY1" fmla="*/ 136525 h 136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143" h="136525">
                    <a:moveTo>
                      <a:pt x="7143" y="0"/>
                    </a:moveTo>
                    <a:lnTo>
                      <a:pt x="0" y="136525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12" name="Freeform: Shape 3811">
                <a:extLst>
                  <a:ext uri="{FF2B5EF4-FFF2-40B4-BE49-F238E27FC236}">
                    <a16:creationId xmlns:a16="http://schemas.microsoft.com/office/drawing/2014/main" id="{CB3B939E-D42D-DE05-8CDA-85EADFC4A0A2}"/>
                  </a:ext>
                </a:extLst>
              </p:cNvPr>
              <p:cNvSpPr/>
              <p:nvPr/>
            </p:nvSpPr>
            <p:spPr>
              <a:xfrm>
                <a:off x="8387015" y="9691761"/>
                <a:ext cx="59533" cy="124619"/>
              </a:xfrm>
              <a:custGeom>
                <a:avLst/>
                <a:gdLst>
                  <a:gd name="connsiteX0" fmla="*/ 0 w 38100"/>
                  <a:gd name="connsiteY0" fmla="*/ 0 h 269875"/>
                  <a:gd name="connsiteX1" fmla="*/ 38100 w 38100"/>
                  <a:gd name="connsiteY1" fmla="*/ 269875 h 26987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21431"/>
                  <a:gd name="connsiteY0" fmla="*/ 0 h 136525"/>
                  <a:gd name="connsiteX1" fmla="*/ 21431 w 21431"/>
                  <a:gd name="connsiteY1" fmla="*/ 136525 h 136525"/>
                  <a:gd name="connsiteX0" fmla="*/ 0 w 90488"/>
                  <a:gd name="connsiteY0" fmla="*/ 0 h 107950"/>
                  <a:gd name="connsiteX1" fmla="*/ 90488 w 90488"/>
                  <a:gd name="connsiteY1" fmla="*/ 107950 h 107950"/>
                  <a:gd name="connsiteX0" fmla="*/ 0 w 100013"/>
                  <a:gd name="connsiteY0" fmla="*/ 0 h 100806"/>
                  <a:gd name="connsiteX1" fmla="*/ 100013 w 100013"/>
                  <a:gd name="connsiteY1" fmla="*/ 100806 h 100806"/>
                  <a:gd name="connsiteX0" fmla="*/ 0 w 66676"/>
                  <a:gd name="connsiteY0" fmla="*/ 0 h 131762"/>
                  <a:gd name="connsiteX1" fmla="*/ 66676 w 66676"/>
                  <a:gd name="connsiteY1" fmla="*/ 131762 h 131762"/>
                  <a:gd name="connsiteX0" fmla="*/ 0 w 76201"/>
                  <a:gd name="connsiteY0" fmla="*/ 0 h 127000"/>
                  <a:gd name="connsiteX1" fmla="*/ 76201 w 76201"/>
                  <a:gd name="connsiteY1" fmla="*/ 127000 h 127000"/>
                  <a:gd name="connsiteX0" fmla="*/ 0 w 59533"/>
                  <a:gd name="connsiteY0" fmla="*/ 0 h 124619"/>
                  <a:gd name="connsiteX1" fmla="*/ 59533 w 59533"/>
                  <a:gd name="connsiteY1" fmla="*/ 124619 h 124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9533" h="124619">
                    <a:moveTo>
                      <a:pt x="0" y="0"/>
                    </a:moveTo>
                    <a:lnTo>
                      <a:pt x="59533" y="124619"/>
                    </a:lnTo>
                  </a:path>
                </a:pathLst>
              </a:custGeom>
              <a:noFill/>
              <a:ln w="63500" cap="rnd">
                <a:solidFill>
                  <a:srgbClr val="A0207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70" name="Oval 3769">
              <a:extLst>
                <a:ext uri="{FF2B5EF4-FFF2-40B4-BE49-F238E27FC236}">
                  <a16:creationId xmlns:a16="http://schemas.microsoft.com/office/drawing/2014/main" id="{E1DA154B-B73B-4B63-7771-BB2E4D47D629}"/>
                </a:ext>
              </a:extLst>
            </p:cNvPr>
            <p:cNvSpPr/>
            <p:nvPr/>
          </p:nvSpPr>
          <p:spPr>
            <a:xfrm>
              <a:off x="8120145" y="94096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1" name="Oval 3770">
              <a:extLst>
                <a:ext uri="{FF2B5EF4-FFF2-40B4-BE49-F238E27FC236}">
                  <a16:creationId xmlns:a16="http://schemas.microsoft.com/office/drawing/2014/main" id="{440DC94D-988A-2B02-EF96-638179D6E524}"/>
                </a:ext>
              </a:extLst>
            </p:cNvPr>
            <p:cNvSpPr/>
            <p:nvPr/>
          </p:nvSpPr>
          <p:spPr>
            <a:xfrm>
              <a:off x="8271752" y="9386631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2" name="Oval 3771">
              <a:extLst>
                <a:ext uri="{FF2B5EF4-FFF2-40B4-BE49-F238E27FC236}">
                  <a16:creationId xmlns:a16="http://schemas.microsoft.com/office/drawing/2014/main" id="{81ACB852-1839-888F-6342-DA9A0F96E2A3}"/>
                </a:ext>
              </a:extLst>
            </p:cNvPr>
            <p:cNvSpPr/>
            <p:nvPr/>
          </p:nvSpPr>
          <p:spPr>
            <a:xfrm>
              <a:off x="8431295" y="937155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4" name="Oval 3773">
              <a:extLst>
                <a:ext uri="{FF2B5EF4-FFF2-40B4-BE49-F238E27FC236}">
                  <a16:creationId xmlns:a16="http://schemas.microsoft.com/office/drawing/2014/main" id="{873FC6AD-729D-9997-2CCD-2BFC15690F2F}"/>
                </a:ext>
              </a:extLst>
            </p:cNvPr>
            <p:cNvSpPr/>
            <p:nvPr/>
          </p:nvSpPr>
          <p:spPr>
            <a:xfrm>
              <a:off x="8212220" y="98509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5" name="Oval 3774">
              <a:extLst>
                <a:ext uri="{FF2B5EF4-FFF2-40B4-BE49-F238E27FC236}">
                  <a16:creationId xmlns:a16="http://schemas.microsoft.com/office/drawing/2014/main" id="{3678D53E-55D1-0384-6357-C3998694BDA0}"/>
                </a:ext>
              </a:extLst>
            </p:cNvPr>
            <p:cNvSpPr/>
            <p:nvPr/>
          </p:nvSpPr>
          <p:spPr>
            <a:xfrm>
              <a:off x="8367795" y="9838275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9" name="Oval 3778">
              <a:extLst>
                <a:ext uri="{FF2B5EF4-FFF2-40B4-BE49-F238E27FC236}">
                  <a16:creationId xmlns:a16="http://schemas.microsoft.com/office/drawing/2014/main" id="{8BDD2CBF-E673-4D71-44B2-C71441CC5BFB}"/>
                </a:ext>
              </a:extLst>
            </p:cNvPr>
            <p:cNvSpPr/>
            <p:nvPr/>
          </p:nvSpPr>
          <p:spPr>
            <a:xfrm>
              <a:off x="8523370" y="9835100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0" name="Oval 3779">
              <a:extLst>
                <a:ext uri="{FF2B5EF4-FFF2-40B4-BE49-F238E27FC236}">
                  <a16:creationId xmlns:a16="http://schemas.microsoft.com/office/drawing/2014/main" id="{9ACC1468-32F2-5A90-DBD0-B1BFC7CE9816}"/>
                </a:ext>
              </a:extLst>
            </p:cNvPr>
            <p:cNvSpPr/>
            <p:nvPr/>
          </p:nvSpPr>
          <p:spPr>
            <a:xfrm>
              <a:off x="8593220" y="9359643"/>
              <a:ext cx="172500" cy="172500"/>
            </a:xfrm>
            <a:prstGeom prst="ellipse">
              <a:avLst/>
            </a:prstGeom>
            <a:solidFill>
              <a:srgbClr val="3A96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3" name="Oval 3812">
              <a:extLst>
                <a:ext uri="{FF2B5EF4-FFF2-40B4-BE49-F238E27FC236}">
                  <a16:creationId xmlns:a16="http://schemas.microsoft.com/office/drawing/2014/main" id="{D0FB4955-2BC1-9CF6-4858-9BDD4C30886E}"/>
                </a:ext>
              </a:extLst>
            </p:cNvPr>
            <p:cNvSpPr/>
            <p:nvPr/>
          </p:nvSpPr>
          <p:spPr>
            <a:xfrm>
              <a:off x="6914440" y="977953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4" name="Oval 3813">
              <a:extLst>
                <a:ext uri="{FF2B5EF4-FFF2-40B4-BE49-F238E27FC236}">
                  <a16:creationId xmlns:a16="http://schemas.microsoft.com/office/drawing/2014/main" id="{AF421D11-5624-B67E-9B58-DC45D27AE884}"/>
                </a:ext>
              </a:extLst>
            </p:cNvPr>
            <p:cNvSpPr/>
            <p:nvPr/>
          </p:nvSpPr>
          <p:spPr>
            <a:xfrm>
              <a:off x="6783471" y="98390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5" name="Oval 3814">
              <a:extLst>
                <a:ext uri="{FF2B5EF4-FFF2-40B4-BE49-F238E27FC236}">
                  <a16:creationId xmlns:a16="http://schemas.microsoft.com/office/drawing/2014/main" id="{C093A548-4D37-8AE0-86D1-8D1B61E142EE}"/>
                </a:ext>
              </a:extLst>
            </p:cNvPr>
            <p:cNvSpPr/>
            <p:nvPr/>
          </p:nvSpPr>
          <p:spPr>
            <a:xfrm>
              <a:off x="6647740" y="9912888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6" name="Oval 3815">
              <a:extLst>
                <a:ext uri="{FF2B5EF4-FFF2-40B4-BE49-F238E27FC236}">
                  <a16:creationId xmlns:a16="http://schemas.microsoft.com/office/drawing/2014/main" id="{68D5ED4A-8C06-2BC8-F4B6-7E8A5F22D1FE}"/>
                </a:ext>
              </a:extLst>
            </p:cNvPr>
            <p:cNvSpPr/>
            <p:nvPr/>
          </p:nvSpPr>
          <p:spPr>
            <a:xfrm>
              <a:off x="6816809" y="1034151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7" name="Oval 3816">
              <a:extLst>
                <a:ext uri="{FF2B5EF4-FFF2-40B4-BE49-F238E27FC236}">
                  <a16:creationId xmlns:a16="http://schemas.microsoft.com/office/drawing/2014/main" id="{27F00B9A-B563-BB76-CFFE-C18290A10505}"/>
                </a:ext>
              </a:extLst>
            </p:cNvPr>
            <p:cNvSpPr/>
            <p:nvPr/>
          </p:nvSpPr>
          <p:spPr>
            <a:xfrm>
              <a:off x="6954921" y="1028198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8" name="Oval 3817">
              <a:extLst>
                <a:ext uri="{FF2B5EF4-FFF2-40B4-BE49-F238E27FC236}">
                  <a16:creationId xmlns:a16="http://schemas.microsoft.com/office/drawing/2014/main" id="{85C561D1-91E9-985D-3BA3-BF18975DB06A}"/>
                </a:ext>
              </a:extLst>
            </p:cNvPr>
            <p:cNvSpPr/>
            <p:nvPr/>
          </p:nvSpPr>
          <p:spPr>
            <a:xfrm>
              <a:off x="7078746" y="102248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9" name="Oval 3818">
              <a:extLst>
                <a:ext uri="{FF2B5EF4-FFF2-40B4-BE49-F238E27FC236}">
                  <a16:creationId xmlns:a16="http://schemas.microsoft.com/office/drawing/2014/main" id="{A4090B44-A071-D043-2472-48E2CC7A8338}"/>
                </a:ext>
              </a:extLst>
            </p:cNvPr>
            <p:cNvSpPr/>
            <p:nvPr/>
          </p:nvSpPr>
          <p:spPr>
            <a:xfrm>
              <a:off x="8138402" y="94318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0" name="Oval 3819">
              <a:extLst>
                <a:ext uri="{FF2B5EF4-FFF2-40B4-BE49-F238E27FC236}">
                  <a16:creationId xmlns:a16="http://schemas.microsoft.com/office/drawing/2014/main" id="{084C6447-5095-30C9-64AB-8ED842846390}"/>
                </a:ext>
              </a:extLst>
            </p:cNvPr>
            <p:cNvSpPr/>
            <p:nvPr/>
          </p:nvSpPr>
          <p:spPr>
            <a:xfrm>
              <a:off x="8297946" y="9405683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1" name="Oval 3820">
              <a:extLst>
                <a:ext uri="{FF2B5EF4-FFF2-40B4-BE49-F238E27FC236}">
                  <a16:creationId xmlns:a16="http://schemas.microsoft.com/office/drawing/2014/main" id="{74DA40F8-9C6C-A925-336C-0093D04954CB}"/>
                </a:ext>
              </a:extLst>
            </p:cNvPr>
            <p:cNvSpPr/>
            <p:nvPr/>
          </p:nvSpPr>
          <p:spPr>
            <a:xfrm>
              <a:off x="8457490" y="9393776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2" name="Oval 3821">
              <a:extLst>
                <a:ext uri="{FF2B5EF4-FFF2-40B4-BE49-F238E27FC236}">
                  <a16:creationId xmlns:a16="http://schemas.microsoft.com/office/drawing/2014/main" id="{B05592BF-2C21-6053-5C18-C389FF78939A}"/>
                </a:ext>
              </a:extLst>
            </p:cNvPr>
            <p:cNvSpPr/>
            <p:nvPr/>
          </p:nvSpPr>
          <p:spPr>
            <a:xfrm>
              <a:off x="8619415" y="938663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3" name="Oval 3822">
              <a:extLst>
                <a:ext uri="{FF2B5EF4-FFF2-40B4-BE49-F238E27FC236}">
                  <a16:creationId xmlns:a16="http://schemas.microsoft.com/office/drawing/2014/main" id="{3ADFE447-D8DA-411D-0A05-1E0102F9700D}"/>
                </a:ext>
              </a:extLst>
            </p:cNvPr>
            <p:cNvSpPr/>
            <p:nvPr/>
          </p:nvSpPr>
          <p:spPr>
            <a:xfrm>
              <a:off x="8233652" y="9877170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6" name="Freeform: Shape 3765">
              <a:extLst>
                <a:ext uri="{FF2B5EF4-FFF2-40B4-BE49-F238E27FC236}">
                  <a16:creationId xmlns:a16="http://schemas.microsoft.com/office/drawing/2014/main" id="{5D2B1E76-5D3F-AFB8-A0A9-DEB5BB55A5D8}"/>
                </a:ext>
              </a:extLst>
            </p:cNvPr>
            <p:cNvSpPr/>
            <p:nvPr/>
          </p:nvSpPr>
          <p:spPr>
            <a:xfrm>
              <a:off x="8084563" y="9459268"/>
              <a:ext cx="134694" cy="567055"/>
            </a:xfrm>
            <a:custGeom>
              <a:avLst/>
              <a:gdLst>
                <a:gd name="connsiteX0" fmla="*/ 0 w 144780"/>
                <a:gd name="connsiteY0" fmla="*/ 0 h 510540"/>
                <a:gd name="connsiteX1" fmla="*/ 144780 w 144780"/>
                <a:gd name="connsiteY1" fmla="*/ 510540 h 510540"/>
                <a:gd name="connsiteX0" fmla="*/ 0 w 228600"/>
                <a:gd name="connsiteY0" fmla="*/ 0 h 594360"/>
                <a:gd name="connsiteX1" fmla="*/ 228600 w 228600"/>
                <a:gd name="connsiteY1" fmla="*/ 594360 h 594360"/>
                <a:gd name="connsiteX0" fmla="*/ 0 w 76200"/>
                <a:gd name="connsiteY0" fmla="*/ 0 h 617220"/>
                <a:gd name="connsiteX1" fmla="*/ 76200 w 76200"/>
                <a:gd name="connsiteY1" fmla="*/ 617220 h 617220"/>
                <a:gd name="connsiteX0" fmla="*/ 0 w 89564"/>
                <a:gd name="connsiteY0" fmla="*/ 0 h 617220"/>
                <a:gd name="connsiteX1" fmla="*/ 76200 w 89564"/>
                <a:gd name="connsiteY1" fmla="*/ 617220 h 617220"/>
                <a:gd name="connsiteX0" fmla="*/ 0 w 92542"/>
                <a:gd name="connsiteY0" fmla="*/ 0 h 617220"/>
                <a:gd name="connsiteX1" fmla="*/ 76200 w 92542"/>
                <a:gd name="connsiteY1" fmla="*/ 617220 h 617220"/>
                <a:gd name="connsiteX0" fmla="*/ 0 w 112200"/>
                <a:gd name="connsiteY0" fmla="*/ 0 h 487680"/>
                <a:gd name="connsiteX1" fmla="*/ 99060 w 11220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102689"/>
                <a:gd name="connsiteY0" fmla="*/ 0 h 487680"/>
                <a:gd name="connsiteX1" fmla="*/ 99060 w 102689"/>
                <a:gd name="connsiteY1" fmla="*/ 487680 h 487680"/>
                <a:gd name="connsiteX0" fmla="*/ 0 w 101367"/>
                <a:gd name="connsiteY0" fmla="*/ 0 h 487680"/>
                <a:gd name="connsiteX1" fmla="*/ 99060 w 101367"/>
                <a:gd name="connsiteY1" fmla="*/ 487680 h 487680"/>
                <a:gd name="connsiteX0" fmla="*/ 0 w 100156"/>
                <a:gd name="connsiteY0" fmla="*/ 0 h 487680"/>
                <a:gd name="connsiteX1" fmla="*/ 99060 w 100156"/>
                <a:gd name="connsiteY1" fmla="*/ 487680 h 487680"/>
                <a:gd name="connsiteX0" fmla="*/ 0 w 99060"/>
                <a:gd name="connsiteY0" fmla="*/ 0 h 487680"/>
                <a:gd name="connsiteX1" fmla="*/ 99060 w 99060"/>
                <a:gd name="connsiteY1" fmla="*/ 487680 h 487680"/>
                <a:gd name="connsiteX0" fmla="*/ 0 w 73660"/>
                <a:gd name="connsiteY0" fmla="*/ 0 h 478155"/>
                <a:gd name="connsiteX1" fmla="*/ 73660 w 73660"/>
                <a:gd name="connsiteY1" fmla="*/ 478155 h 478155"/>
                <a:gd name="connsiteX0" fmla="*/ 2059 w 75719"/>
                <a:gd name="connsiteY0" fmla="*/ 0 h 478155"/>
                <a:gd name="connsiteX1" fmla="*/ 75719 w 75719"/>
                <a:gd name="connsiteY1" fmla="*/ 478155 h 478155"/>
                <a:gd name="connsiteX0" fmla="*/ 1131 w 100191"/>
                <a:gd name="connsiteY0" fmla="*/ 0 h 452755"/>
                <a:gd name="connsiteX1" fmla="*/ 100191 w 100191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99060"/>
                <a:gd name="connsiteY0" fmla="*/ 0 h 452755"/>
                <a:gd name="connsiteX1" fmla="*/ 99060 w 99060"/>
                <a:gd name="connsiteY1" fmla="*/ 452755 h 452755"/>
                <a:gd name="connsiteX0" fmla="*/ 0 w 114935"/>
                <a:gd name="connsiteY0" fmla="*/ 0 h 484505"/>
                <a:gd name="connsiteX1" fmla="*/ 114935 w 114935"/>
                <a:gd name="connsiteY1" fmla="*/ 484505 h 484505"/>
                <a:gd name="connsiteX0" fmla="*/ 0 w 108585"/>
                <a:gd name="connsiteY0" fmla="*/ 0 h 519430"/>
                <a:gd name="connsiteX1" fmla="*/ 108585 w 108585"/>
                <a:gd name="connsiteY1" fmla="*/ 519430 h 519430"/>
                <a:gd name="connsiteX0" fmla="*/ 6130 w 114715"/>
                <a:gd name="connsiteY0" fmla="*/ 0 h 519430"/>
                <a:gd name="connsiteX1" fmla="*/ 114715 w 114715"/>
                <a:gd name="connsiteY1" fmla="*/ 519430 h 519430"/>
                <a:gd name="connsiteX0" fmla="*/ 5941 w 117701"/>
                <a:gd name="connsiteY0" fmla="*/ 0 h 532130"/>
                <a:gd name="connsiteX1" fmla="*/ 117701 w 117701"/>
                <a:gd name="connsiteY1" fmla="*/ 532130 h 532130"/>
                <a:gd name="connsiteX0" fmla="*/ 3112 w 114872"/>
                <a:gd name="connsiteY0" fmla="*/ 0 h 532130"/>
                <a:gd name="connsiteX1" fmla="*/ 114872 w 114872"/>
                <a:gd name="connsiteY1" fmla="*/ 532130 h 532130"/>
                <a:gd name="connsiteX0" fmla="*/ 2538 w 133348"/>
                <a:gd name="connsiteY0" fmla="*/ 0 h 576580"/>
                <a:gd name="connsiteX1" fmla="*/ 133348 w 133348"/>
                <a:gd name="connsiteY1" fmla="*/ 576580 h 576580"/>
                <a:gd name="connsiteX0" fmla="*/ 3884 w 134694"/>
                <a:gd name="connsiteY0" fmla="*/ 0 h 576580"/>
                <a:gd name="connsiteX1" fmla="*/ 134694 w 134694"/>
                <a:gd name="connsiteY1" fmla="*/ 576580 h 576580"/>
                <a:gd name="connsiteX0" fmla="*/ 3884 w 134694"/>
                <a:gd name="connsiteY0" fmla="*/ 0 h 567055"/>
                <a:gd name="connsiteX1" fmla="*/ 134694 w 134694"/>
                <a:gd name="connsiteY1" fmla="*/ 567055 h 56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4694" h="567055">
                  <a:moveTo>
                    <a:pt x="3884" y="0"/>
                  </a:moveTo>
                  <a:cubicBezTo>
                    <a:pt x="-14531" y="231140"/>
                    <a:pt x="33094" y="427355"/>
                    <a:pt x="134694" y="567055"/>
                  </a:cubicBezTo>
                </a:path>
              </a:pathLst>
            </a:custGeom>
            <a:noFill/>
            <a:ln w="127000" cap="rnd">
              <a:solidFill>
                <a:srgbClr val="8E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4" name="Oval 3823">
              <a:extLst>
                <a:ext uri="{FF2B5EF4-FFF2-40B4-BE49-F238E27FC236}">
                  <a16:creationId xmlns:a16="http://schemas.microsoft.com/office/drawing/2014/main" id="{AA0EAD97-9D77-FFDC-F475-D6E04C619B51}"/>
                </a:ext>
              </a:extLst>
            </p:cNvPr>
            <p:cNvSpPr/>
            <p:nvPr/>
          </p:nvSpPr>
          <p:spPr>
            <a:xfrm>
              <a:off x="8390815" y="9865264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5" name="Oval 3824">
              <a:extLst>
                <a:ext uri="{FF2B5EF4-FFF2-40B4-BE49-F238E27FC236}">
                  <a16:creationId xmlns:a16="http://schemas.microsoft.com/office/drawing/2014/main" id="{A97BA740-AC23-A945-8F8F-903CF982A564}"/>
                </a:ext>
              </a:extLst>
            </p:cNvPr>
            <p:cNvSpPr/>
            <p:nvPr/>
          </p:nvSpPr>
          <p:spPr>
            <a:xfrm>
              <a:off x="8550359" y="9860502"/>
              <a:ext cx="72148" cy="72148"/>
            </a:xfrm>
            <a:prstGeom prst="ellipse">
              <a:avLst/>
            </a:prstGeom>
            <a:solidFill>
              <a:srgbClr val="53C5A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6" name="Oval 3825">
              <a:extLst>
                <a:ext uri="{FF2B5EF4-FFF2-40B4-BE49-F238E27FC236}">
                  <a16:creationId xmlns:a16="http://schemas.microsoft.com/office/drawing/2014/main" id="{4052B86F-140C-5CD3-B7C9-AF44F007D0DC}"/>
                </a:ext>
              </a:extLst>
            </p:cNvPr>
            <p:cNvSpPr/>
            <p:nvPr/>
          </p:nvSpPr>
          <p:spPr>
            <a:xfrm>
              <a:off x="7039315" y="8898777"/>
              <a:ext cx="340542" cy="34054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0" name="Group 3829">
              <a:extLst>
                <a:ext uri="{FF2B5EF4-FFF2-40B4-BE49-F238E27FC236}">
                  <a16:creationId xmlns:a16="http://schemas.microsoft.com/office/drawing/2014/main" id="{69A52D6E-F16A-A6D7-AFDA-5419F2E58307}"/>
                </a:ext>
              </a:extLst>
            </p:cNvPr>
            <p:cNvGrpSpPr/>
            <p:nvPr/>
          </p:nvGrpSpPr>
          <p:grpSpPr>
            <a:xfrm>
              <a:off x="7232424" y="9393026"/>
              <a:ext cx="476476" cy="476476"/>
              <a:chOff x="7546749" y="9085051"/>
              <a:chExt cx="228520" cy="228520"/>
            </a:xfrm>
          </p:grpSpPr>
          <p:sp>
            <p:nvSpPr>
              <p:cNvPr id="3827" name="Oval 3826">
                <a:extLst>
                  <a:ext uri="{FF2B5EF4-FFF2-40B4-BE49-F238E27FC236}">
                    <a16:creationId xmlns:a16="http://schemas.microsoft.com/office/drawing/2014/main" id="{18067DAD-0103-7C80-D4EA-10274B37E0D1}"/>
                  </a:ext>
                </a:extLst>
              </p:cNvPr>
              <p:cNvSpPr/>
              <p:nvPr/>
            </p:nvSpPr>
            <p:spPr>
              <a:xfrm>
                <a:off x="7546749" y="9085051"/>
                <a:ext cx="228520" cy="228520"/>
              </a:xfrm>
              <a:prstGeom prst="ellipse">
                <a:avLst/>
              </a:prstGeom>
              <a:solidFill>
                <a:srgbClr val="269ED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8" name="Rectangle: Rounded Corners 3827">
                <a:extLst>
                  <a:ext uri="{FF2B5EF4-FFF2-40B4-BE49-F238E27FC236}">
                    <a16:creationId xmlns:a16="http://schemas.microsoft.com/office/drawing/2014/main" id="{6497C578-16D2-6835-09C3-12F6627A92F9}"/>
                  </a:ext>
                </a:extLst>
              </p:cNvPr>
              <p:cNvSpPr/>
              <p:nvPr/>
            </p:nvSpPr>
            <p:spPr>
              <a:xfrm rot="1100068">
                <a:off x="7626520" y="9129354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29" name="Rectangle: Rounded Corners 3828">
                <a:extLst>
                  <a:ext uri="{FF2B5EF4-FFF2-40B4-BE49-F238E27FC236}">
                    <a16:creationId xmlns:a16="http://schemas.microsoft.com/office/drawing/2014/main" id="{FC3C1010-28A5-E62B-B956-9DB77EB410E6}"/>
                  </a:ext>
                </a:extLst>
              </p:cNvPr>
              <p:cNvSpPr/>
              <p:nvPr/>
            </p:nvSpPr>
            <p:spPr>
              <a:xfrm rot="6500068">
                <a:off x="7627044" y="9129322"/>
                <a:ext cx="53500" cy="138662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831" name="Oval 3830">
              <a:extLst>
                <a:ext uri="{FF2B5EF4-FFF2-40B4-BE49-F238E27FC236}">
                  <a16:creationId xmlns:a16="http://schemas.microsoft.com/office/drawing/2014/main" id="{6479E271-52AC-B94F-F83B-1E1251EAE388}"/>
                </a:ext>
              </a:extLst>
            </p:cNvPr>
            <p:cNvSpPr/>
            <p:nvPr/>
          </p:nvSpPr>
          <p:spPr>
            <a:xfrm>
              <a:off x="7633313" y="9908302"/>
              <a:ext cx="261045" cy="26104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3" name="Oval 3832">
              <a:extLst>
                <a:ext uri="{FF2B5EF4-FFF2-40B4-BE49-F238E27FC236}">
                  <a16:creationId xmlns:a16="http://schemas.microsoft.com/office/drawing/2014/main" id="{931ABA0D-7E0E-1A1B-83EA-65695219B01D}"/>
                </a:ext>
              </a:extLst>
            </p:cNvPr>
            <p:cNvSpPr/>
            <p:nvPr/>
          </p:nvSpPr>
          <p:spPr>
            <a:xfrm>
              <a:off x="7750190" y="9063839"/>
              <a:ext cx="214326" cy="214326"/>
            </a:xfrm>
            <a:prstGeom prst="ellipse">
              <a:avLst/>
            </a:prstGeom>
            <a:solidFill>
              <a:srgbClr val="269ED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836" name="Group 3835">
              <a:extLst>
                <a:ext uri="{FF2B5EF4-FFF2-40B4-BE49-F238E27FC236}">
                  <a16:creationId xmlns:a16="http://schemas.microsoft.com/office/drawing/2014/main" id="{DC539163-85C9-C957-9981-70F4C37DF6FC}"/>
                </a:ext>
              </a:extLst>
            </p:cNvPr>
            <p:cNvGrpSpPr/>
            <p:nvPr/>
          </p:nvGrpSpPr>
          <p:grpSpPr>
            <a:xfrm rot="18983935">
              <a:off x="7814136" y="9114916"/>
              <a:ext cx="130049" cy="130049"/>
              <a:chOff x="7785562" y="9105390"/>
              <a:chExt cx="130049" cy="130049"/>
            </a:xfrm>
          </p:grpSpPr>
          <p:sp>
            <p:nvSpPr>
              <p:cNvPr id="3834" name="Rectangle: Rounded Corners 3833">
                <a:extLst>
                  <a:ext uri="{FF2B5EF4-FFF2-40B4-BE49-F238E27FC236}">
                    <a16:creationId xmlns:a16="http://schemas.microsoft.com/office/drawing/2014/main" id="{8B78ED47-25B2-25B8-D505-F97D404EA69A}"/>
                  </a:ext>
                </a:extLst>
              </p:cNvPr>
              <p:cNvSpPr/>
              <p:nvPr/>
            </p:nvSpPr>
            <p:spPr>
              <a:xfrm rot="1100068">
                <a:off x="7825006" y="910539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35" name="Rectangle: Rounded Corners 3834">
                <a:extLst>
                  <a:ext uri="{FF2B5EF4-FFF2-40B4-BE49-F238E27FC236}">
                    <a16:creationId xmlns:a16="http://schemas.microsoft.com/office/drawing/2014/main" id="{0A86EB72-A5BE-FC15-EE63-208F8999B159}"/>
                  </a:ext>
                </a:extLst>
              </p:cNvPr>
              <p:cNvSpPr/>
              <p:nvPr/>
            </p:nvSpPr>
            <p:spPr>
              <a:xfrm rot="6500068">
                <a:off x="7825498" y="9105360"/>
                <a:ext cx="50177" cy="130049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871" name="Rectangle: Rounded Corners 3870">
            <a:extLst>
              <a:ext uri="{FF2B5EF4-FFF2-40B4-BE49-F238E27FC236}">
                <a16:creationId xmlns:a16="http://schemas.microsoft.com/office/drawing/2014/main" id="{358DAE84-1030-7A47-0BA6-3B4C5D437177}"/>
              </a:ext>
            </a:extLst>
          </p:cNvPr>
          <p:cNvSpPr/>
          <p:nvPr/>
        </p:nvSpPr>
        <p:spPr>
          <a:xfrm>
            <a:off x="28385006" y="8270935"/>
            <a:ext cx="1648442" cy="3674322"/>
          </a:xfrm>
          <a:prstGeom prst="roundRect">
            <a:avLst>
              <a:gd name="adj" fmla="val 50000"/>
            </a:avLst>
          </a:prstGeom>
          <a:solidFill>
            <a:srgbClr val="1D0916"/>
          </a:solidFill>
          <a:ln w="95250">
            <a:solidFill>
              <a:srgbClr val="5BC3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54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1170FA2-BF68-7FBD-500A-6C9B958F1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18" y="7836952"/>
            <a:ext cx="1269178" cy="1269178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2A7428FF-FB5D-BBE3-4B69-9A95B184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92" y="7836952"/>
            <a:ext cx="1269174" cy="1269174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81916D25-B73E-2F4A-2851-2B977DB5D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724" y="16653311"/>
            <a:ext cx="1269174" cy="1269174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B33812F9-AFA8-0342-3F29-31AC5881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688" y="16695105"/>
            <a:ext cx="1269174" cy="126917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51344664-82DD-5043-8BAF-7F08FBFB54BA}"/>
              </a:ext>
            </a:extLst>
          </p:cNvPr>
          <p:cNvSpPr/>
          <p:nvPr/>
        </p:nvSpPr>
        <p:spPr>
          <a:xfrm>
            <a:off x="1216775" y="1066602"/>
            <a:ext cx="3537121" cy="3537121"/>
          </a:xfrm>
          <a:prstGeom prst="ellipse">
            <a:avLst/>
          </a:prstGeom>
          <a:solidFill>
            <a:srgbClr val="061B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0" name="Picture 89" descr="A black and white logo&#10;&#10;AI-generated content may be incorrect.">
            <a:extLst>
              <a:ext uri="{FF2B5EF4-FFF2-40B4-BE49-F238E27FC236}">
                <a16:creationId xmlns:a16="http://schemas.microsoft.com/office/drawing/2014/main" id="{C9DEB262-ACB6-3F70-ECBF-BC5E8076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1066600"/>
            <a:ext cx="414888" cy="414888"/>
          </a:xfrm>
          <a:prstGeom prst="rect">
            <a:avLst/>
          </a:prstGeom>
        </p:spPr>
      </p:pic>
      <p:pic>
        <p:nvPicPr>
          <p:cNvPr id="91" name="Picture 90" descr="A black and white logo&#10;&#10;AI-generated content may be incorrect.">
            <a:extLst>
              <a:ext uri="{FF2B5EF4-FFF2-40B4-BE49-F238E27FC236}">
                <a16:creationId xmlns:a16="http://schemas.microsoft.com/office/drawing/2014/main" id="{A4554ABB-DCD4-C0B2-9744-5AB6C8F7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1066600"/>
            <a:ext cx="414888" cy="414888"/>
          </a:xfrm>
          <a:prstGeom prst="rect">
            <a:avLst/>
          </a:prstGeom>
        </p:spPr>
      </p:pic>
      <p:pic>
        <p:nvPicPr>
          <p:cNvPr id="92" name="Picture 91" descr="A black and white logo&#10;&#10;AI-generated content may be incorrect.">
            <a:extLst>
              <a:ext uri="{FF2B5EF4-FFF2-40B4-BE49-F238E27FC236}">
                <a16:creationId xmlns:a16="http://schemas.microsoft.com/office/drawing/2014/main" id="{153823BA-D563-79DB-30CC-8C7D53334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75" y="4188835"/>
            <a:ext cx="414888" cy="414888"/>
          </a:xfrm>
          <a:prstGeom prst="rect">
            <a:avLst/>
          </a:prstGeom>
        </p:spPr>
      </p:pic>
      <p:pic>
        <p:nvPicPr>
          <p:cNvPr id="93" name="Picture 92" descr="A black and white logo&#10;&#10;AI-generated content may be incorrect.">
            <a:extLst>
              <a:ext uri="{FF2B5EF4-FFF2-40B4-BE49-F238E27FC236}">
                <a16:creationId xmlns:a16="http://schemas.microsoft.com/office/drawing/2014/main" id="{766EC50B-B71A-3047-9BBF-99B6E0810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008" y="4188835"/>
            <a:ext cx="414888" cy="414888"/>
          </a:xfrm>
          <a:prstGeom prst="rect">
            <a:avLst/>
          </a:prstGeom>
        </p:spPr>
      </p:pic>
      <p:grpSp>
        <p:nvGrpSpPr>
          <p:cNvPr id="2633" name="Group 2632">
            <a:extLst>
              <a:ext uri="{FF2B5EF4-FFF2-40B4-BE49-F238E27FC236}">
                <a16:creationId xmlns:a16="http://schemas.microsoft.com/office/drawing/2014/main" id="{FA49F2E9-381D-C6C5-3BE6-F64BC4A38963}"/>
              </a:ext>
            </a:extLst>
          </p:cNvPr>
          <p:cNvGrpSpPr/>
          <p:nvPr/>
        </p:nvGrpSpPr>
        <p:grpSpPr>
          <a:xfrm>
            <a:off x="12635507" y="10278455"/>
            <a:ext cx="4064449" cy="3610427"/>
            <a:chOff x="19939000" y="11993880"/>
            <a:chExt cx="3797300" cy="3373120"/>
          </a:xfrm>
        </p:grpSpPr>
        <p:cxnSp>
          <p:nvCxnSpPr>
            <p:cNvPr id="2523" name="Straight Connector 2522">
              <a:extLst>
                <a:ext uri="{FF2B5EF4-FFF2-40B4-BE49-F238E27FC236}">
                  <a16:creationId xmlns:a16="http://schemas.microsoft.com/office/drawing/2014/main" id="{D1F4D53A-357B-0C41-0011-B2611B6A2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69450" y="11993880"/>
              <a:ext cx="560070" cy="1312545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5" name="Straight Connector 2574">
              <a:extLst>
                <a:ext uri="{FF2B5EF4-FFF2-40B4-BE49-F238E27FC236}">
                  <a16:creationId xmlns:a16="http://schemas.microsoft.com/office/drawing/2014/main" id="{DCD70BD1-93EC-DC6D-5DEE-EDFB1CA47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301663"/>
              <a:ext cx="768350" cy="2058987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3" name="Straight Connector 2532">
              <a:extLst>
                <a:ext uri="{FF2B5EF4-FFF2-40B4-BE49-F238E27FC236}">
                  <a16:creationId xmlns:a16="http://schemas.microsoft.com/office/drawing/2014/main" id="{67DD57D6-B94D-CC22-C399-CFB52E7AB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0740" y="13296900"/>
              <a:ext cx="1099185" cy="37338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9" name="Straight Connector 2588">
              <a:extLst>
                <a:ext uri="{FF2B5EF4-FFF2-40B4-BE49-F238E27FC236}">
                  <a16:creationId xmlns:a16="http://schemas.microsoft.com/office/drawing/2014/main" id="{D64D6ADA-DBD8-7E3F-FA30-F2AA7E60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01100" y="13798550"/>
              <a:ext cx="1289050" cy="1568450"/>
            </a:xfrm>
            <a:prstGeom prst="line">
              <a:avLst/>
            </a:prstGeom>
            <a:ln w="152400" cap="rnd">
              <a:solidFill>
                <a:srgbClr val="701A7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4" name="Straight Connector 2593">
              <a:extLst>
                <a:ext uri="{FF2B5EF4-FFF2-40B4-BE49-F238E27FC236}">
                  <a16:creationId xmlns:a16="http://schemas.microsoft.com/office/drawing/2014/main" id="{31BA6BD0-FF46-AE6C-3828-0F0830E00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6500" y="13798550"/>
              <a:ext cx="698500" cy="76200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6" name="Straight Connector 2515">
              <a:extLst>
                <a:ext uri="{FF2B5EF4-FFF2-40B4-BE49-F238E27FC236}">
                  <a16:creationId xmlns:a16="http://schemas.microsoft.com/office/drawing/2014/main" id="{3AA87ABF-F574-01B4-ABAA-41BAC0106F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69450" y="13296900"/>
              <a:ext cx="520700" cy="49530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6" name="Straight Connector 2535">
              <a:extLst>
                <a:ext uri="{FF2B5EF4-FFF2-40B4-BE49-F238E27FC236}">
                  <a16:creationId xmlns:a16="http://schemas.microsoft.com/office/drawing/2014/main" id="{02C220D3-5F67-8D8C-7120-BB5A04A56F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05420" y="12664440"/>
              <a:ext cx="617220" cy="100584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6" name="Straight Connector 2545">
              <a:extLst>
                <a:ext uri="{FF2B5EF4-FFF2-40B4-BE49-F238E27FC236}">
                  <a16:creationId xmlns:a16="http://schemas.microsoft.com/office/drawing/2014/main" id="{3E665606-0B48-7539-AAA5-6E9B90DF48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33080" y="13671550"/>
              <a:ext cx="312420" cy="1019810"/>
            </a:xfrm>
            <a:prstGeom prst="line">
              <a:avLst/>
            </a:prstGeom>
            <a:ln w="152400" cap="rnd">
              <a:solidFill>
                <a:srgbClr val="4C248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3" name="Straight Connector 2462">
              <a:extLst>
                <a:ext uri="{FF2B5EF4-FFF2-40B4-BE49-F238E27FC236}">
                  <a16:creationId xmlns:a16="http://schemas.microsoft.com/office/drawing/2014/main" id="{67D3D270-FE89-A2C8-B67F-3064F84DD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94625" y="12271375"/>
              <a:ext cx="1127125" cy="358775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7" name="Straight Connector 2466">
              <a:extLst>
                <a:ext uri="{FF2B5EF4-FFF2-40B4-BE49-F238E27FC236}">
                  <a16:creationId xmlns:a16="http://schemas.microsoft.com/office/drawing/2014/main" id="{1AE25FEE-7EF0-D4DC-30DD-F25A514D6D73}"/>
                </a:ext>
              </a:extLst>
            </p:cNvPr>
            <p:cNvCxnSpPr>
              <a:cxnSpLocks/>
            </p:cNvCxnSpPr>
            <p:nvPr/>
          </p:nvCxnSpPr>
          <p:spPr>
            <a:xfrm>
              <a:off x="19939000" y="13589000"/>
              <a:ext cx="330200" cy="50038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9" name="Straight Connector 2468">
              <a:extLst>
                <a:ext uri="{FF2B5EF4-FFF2-40B4-BE49-F238E27FC236}">
                  <a16:creationId xmlns:a16="http://schemas.microsoft.com/office/drawing/2014/main" id="{28D29D02-E5F7-8CEA-E9CC-1A70BF385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26872" y="11995150"/>
              <a:ext cx="1195028" cy="276306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0" name="Straight Connector 2469">
              <a:extLst>
                <a:ext uri="{FF2B5EF4-FFF2-40B4-BE49-F238E27FC236}">
                  <a16:creationId xmlns:a16="http://schemas.microsoft.com/office/drawing/2014/main" id="{97055F54-99F9-E56C-7D9B-FA99284D3F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39000" y="12636500"/>
              <a:ext cx="546100" cy="952500"/>
            </a:xfrm>
            <a:prstGeom prst="line">
              <a:avLst/>
            </a:prstGeom>
            <a:ln w="152400" cap="rnd">
              <a:solidFill>
                <a:srgbClr val="8C65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3" name="Straight Connector 2482">
              <a:extLst>
                <a:ext uri="{FF2B5EF4-FFF2-40B4-BE49-F238E27FC236}">
                  <a16:creationId xmlns:a16="http://schemas.microsoft.com/office/drawing/2014/main" id="{A9E47513-E33E-3368-5A52-077BE4B71BCF}"/>
                </a:ext>
              </a:extLst>
            </p:cNvPr>
            <p:cNvCxnSpPr>
              <a:cxnSpLocks/>
            </p:cNvCxnSpPr>
            <p:nvPr/>
          </p:nvCxnSpPr>
          <p:spPr>
            <a:xfrm>
              <a:off x="22828250" y="11995150"/>
              <a:ext cx="908050" cy="9207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2" name="Straight Connector 2491">
              <a:extLst>
                <a:ext uri="{FF2B5EF4-FFF2-40B4-BE49-F238E27FC236}">
                  <a16:creationId xmlns:a16="http://schemas.microsoft.com/office/drawing/2014/main" id="{93C3C923-C83F-8E81-E435-149DF7B34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1350" y="12922250"/>
              <a:ext cx="231775" cy="946150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1" name="Straight Connector 2470">
              <a:extLst>
                <a:ext uri="{FF2B5EF4-FFF2-40B4-BE49-F238E27FC236}">
                  <a16:creationId xmlns:a16="http://schemas.microsoft.com/office/drawing/2014/main" id="{37193375-DD74-FF56-EC65-17DFB6E0B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59800" y="12271456"/>
              <a:ext cx="361140" cy="1063544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8" name="Straight Connector 2467">
              <a:extLst>
                <a:ext uri="{FF2B5EF4-FFF2-40B4-BE49-F238E27FC236}">
                  <a16:creationId xmlns:a16="http://schemas.microsoft.com/office/drawing/2014/main" id="{EA3138DE-F94E-23B9-9988-CB6DF7EF9E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75550" y="13342620"/>
              <a:ext cx="984250" cy="75120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9" name="Straight Connector 2488">
              <a:extLst>
                <a:ext uri="{FF2B5EF4-FFF2-40B4-BE49-F238E27FC236}">
                  <a16:creationId xmlns:a16="http://schemas.microsoft.com/office/drawing/2014/main" id="{F5ADFB80-198B-DEA6-6F5C-9B92914B4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96450" y="12915900"/>
              <a:ext cx="1336675" cy="8794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6" name="Straight Connector 2485">
              <a:extLst>
                <a:ext uri="{FF2B5EF4-FFF2-40B4-BE49-F238E27FC236}">
                  <a16:creationId xmlns:a16="http://schemas.microsoft.com/office/drawing/2014/main" id="{D73C9B07-3836-1147-42C6-A0BF1443120D}"/>
                </a:ext>
              </a:extLst>
            </p:cNvPr>
            <p:cNvCxnSpPr>
              <a:cxnSpLocks/>
            </p:cNvCxnSpPr>
            <p:nvPr/>
          </p:nvCxnSpPr>
          <p:spPr>
            <a:xfrm>
              <a:off x="21275040" y="13342620"/>
              <a:ext cx="1105535" cy="45593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8" name="Straight Connector 2497">
              <a:extLst>
                <a:ext uri="{FF2B5EF4-FFF2-40B4-BE49-F238E27FC236}">
                  <a16:creationId xmlns:a16="http://schemas.microsoft.com/office/drawing/2014/main" id="{34462DE8-81B9-40F9-DF04-57742BF1625C}"/>
                </a:ext>
              </a:extLst>
            </p:cNvPr>
            <p:cNvCxnSpPr>
              <a:cxnSpLocks/>
            </p:cNvCxnSpPr>
            <p:nvPr/>
          </p:nvCxnSpPr>
          <p:spPr>
            <a:xfrm>
              <a:off x="20275550" y="14100175"/>
              <a:ext cx="552450" cy="61912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2" name="Straight Connector 2621">
              <a:extLst>
                <a:ext uri="{FF2B5EF4-FFF2-40B4-BE49-F238E27FC236}">
                  <a16:creationId xmlns:a16="http://schemas.microsoft.com/office/drawing/2014/main" id="{10EA38B9-1AF3-B50E-4D6D-A9F5A73D2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64688" y="13796963"/>
              <a:ext cx="547687" cy="862012"/>
            </a:xfrm>
            <a:prstGeom prst="line">
              <a:avLst/>
            </a:prstGeom>
            <a:ln w="152400" cap="rnd">
              <a:solidFill>
                <a:srgbClr val="4B24A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5" name="Straight Connector 2494">
              <a:extLst>
                <a:ext uri="{FF2B5EF4-FFF2-40B4-BE49-F238E27FC236}">
                  <a16:creationId xmlns:a16="http://schemas.microsoft.com/office/drawing/2014/main" id="{85A39ECA-33F3-810C-36E5-3925A6A7C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74213" y="13868400"/>
              <a:ext cx="1227137" cy="790575"/>
            </a:xfrm>
            <a:prstGeom prst="line">
              <a:avLst/>
            </a:prstGeom>
            <a:ln w="152400" cap="rnd">
              <a:solidFill>
                <a:srgbClr val="610CD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5" name="Straight Connector 2504">
              <a:extLst>
                <a:ext uri="{FF2B5EF4-FFF2-40B4-BE49-F238E27FC236}">
                  <a16:creationId xmlns:a16="http://schemas.microsoft.com/office/drawing/2014/main" id="{54DA5F90-68A0-57D7-53A6-1D70DBB87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40700" y="14662150"/>
              <a:ext cx="1409700" cy="57150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1" name="Straight Connector 2500">
              <a:extLst>
                <a:ext uri="{FF2B5EF4-FFF2-40B4-BE49-F238E27FC236}">
                  <a16:creationId xmlns:a16="http://schemas.microsoft.com/office/drawing/2014/main" id="{C06F897E-E627-B702-D265-93EF8797FD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59925" y="13795375"/>
              <a:ext cx="123825" cy="866775"/>
            </a:xfrm>
            <a:prstGeom prst="line">
              <a:avLst/>
            </a:prstGeom>
            <a:ln w="152400" cap="rnd">
              <a:solidFill>
                <a:srgbClr val="6733F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6" name="Group 4395">
            <a:extLst>
              <a:ext uri="{FF2B5EF4-FFF2-40B4-BE49-F238E27FC236}">
                <a16:creationId xmlns:a16="http://schemas.microsoft.com/office/drawing/2014/main" id="{7F31624A-93C2-759E-EEB3-9E0D797CBACF}"/>
              </a:ext>
            </a:extLst>
          </p:cNvPr>
          <p:cNvGrpSpPr/>
          <p:nvPr/>
        </p:nvGrpSpPr>
        <p:grpSpPr>
          <a:xfrm>
            <a:off x="20333301" y="13789430"/>
            <a:ext cx="2219714" cy="2217333"/>
            <a:chOff x="20333301" y="14094230"/>
            <a:chExt cx="2219714" cy="2217333"/>
          </a:xfrm>
          <a:solidFill>
            <a:srgbClr val="27E1F5"/>
          </a:solidFill>
        </p:grpSpPr>
        <p:sp>
          <p:nvSpPr>
            <p:cNvPr id="4161" name="Rectangle: Rounded Corners 4160">
              <a:extLst>
                <a:ext uri="{FF2B5EF4-FFF2-40B4-BE49-F238E27FC236}">
                  <a16:creationId xmlns:a16="http://schemas.microsoft.com/office/drawing/2014/main" id="{DE3712E9-4981-B89D-3342-9649F3852A93}"/>
                </a:ext>
              </a:extLst>
            </p:cNvPr>
            <p:cNvSpPr/>
            <p:nvPr/>
          </p:nvSpPr>
          <p:spPr>
            <a:xfrm>
              <a:off x="20493037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5" name="Rectangle: Rounded Corners 4164">
              <a:extLst>
                <a:ext uri="{FF2B5EF4-FFF2-40B4-BE49-F238E27FC236}">
                  <a16:creationId xmlns:a16="http://schemas.microsoft.com/office/drawing/2014/main" id="{DDD2AB20-8458-8BA3-DCA9-198D224DBA66}"/>
                </a:ext>
              </a:extLst>
            </p:cNvPr>
            <p:cNvSpPr/>
            <p:nvPr/>
          </p:nvSpPr>
          <p:spPr>
            <a:xfrm>
              <a:off x="22183724" y="14249401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2" name="Rectangle: Rounded Corners 4171">
              <a:extLst>
                <a:ext uri="{FF2B5EF4-FFF2-40B4-BE49-F238E27FC236}">
                  <a16:creationId xmlns:a16="http://schemas.microsoft.com/office/drawing/2014/main" id="{50F2710B-3E8E-2FAF-4C36-7A503C512523}"/>
                </a:ext>
              </a:extLst>
            </p:cNvPr>
            <p:cNvSpPr/>
            <p:nvPr/>
          </p:nvSpPr>
          <p:spPr>
            <a:xfrm>
              <a:off x="20493037" y="15940089"/>
              <a:ext cx="219075" cy="21907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8" name="Rectangle: Rounded Corners 4247">
              <a:extLst>
                <a:ext uri="{FF2B5EF4-FFF2-40B4-BE49-F238E27FC236}">
                  <a16:creationId xmlns:a16="http://schemas.microsoft.com/office/drawing/2014/main" id="{1D0D8F6F-1D31-835B-C25F-2F8CAC8BFA51}"/>
                </a:ext>
              </a:extLst>
            </p:cNvPr>
            <p:cNvSpPr/>
            <p:nvPr/>
          </p:nvSpPr>
          <p:spPr>
            <a:xfrm>
              <a:off x="22014657" y="15773402"/>
              <a:ext cx="78582" cy="785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395" name="Group 4394">
              <a:extLst>
                <a:ext uri="{FF2B5EF4-FFF2-40B4-BE49-F238E27FC236}">
                  <a16:creationId xmlns:a16="http://schemas.microsoft.com/office/drawing/2014/main" id="{89C48C98-6AC2-F4A1-EE7B-F72E10840276}"/>
                </a:ext>
              </a:extLst>
            </p:cNvPr>
            <p:cNvGrpSpPr/>
            <p:nvPr/>
          </p:nvGrpSpPr>
          <p:grpSpPr>
            <a:xfrm>
              <a:off x="20333301" y="14094230"/>
              <a:ext cx="2219714" cy="2217333"/>
              <a:chOff x="20333301" y="14094230"/>
              <a:chExt cx="2219714" cy="2217333"/>
            </a:xfrm>
            <a:grpFill/>
          </p:grpSpPr>
          <p:sp>
            <p:nvSpPr>
              <p:cNvPr id="4195" name="Oval 4194">
                <a:extLst>
                  <a:ext uri="{FF2B5EF4-FFF2-40B4-BE49-F238E27FC236}">
                    <a16:creationId xmlns:a16="http://schemas.microsoft.com/office/drawing/2014/main" id="{83F80B6C-3269-B2B5-3904-A0E5C6C74C27}"/>
                  </a:ext>
                </a:extLst>
              </p:cNvPr>
              <p:cNvSpPr/>
              <p:nvPr/>
            </p:nvSpPr>
            <p:spPr>
              <a:xfrm>
                <a:off x="20333301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6" name="Oval 4195">
                <a:extLst>
                  <a:ext uri="{FF2B5EF4-FFF2-40B4-BE49-F238E27FC236}">
                    <a16:creationId xmlns:a16="http://schemas.microsoft.com/office/drawing/2014/main" id="{1549A0EC-60E5-1B88-6A5B-2B963333F6F2}"/>
                  </a:ext>
                </a:extLst>
              </p:cNvPr>
              <p:cNvSpPr/>
              <p:nvPr/>
            </p:nvSpPr>
            <p:spPr>
              <a:xfrm>
                <a:off x="20335682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7" name="Oval 4196">
                <a:extLst>
                  <a:ext uri="{FF2B5EF4-FFF2-40B4-BE49-F238E27FC236}">
                    <a16:creationId xmlns:a16="http://schemas.microsoft.com/office/drawing/2014/main" id="{E90377A7-9E20-C95A-422E-7C4F33566FF8}"/>
                  </a:ext>
                </a:extLst>
              </p:cNvPr>
              <p:cNvSpPr/>
              <p:nvPr/>
            </p:nvSpPr>
            <p:spPr>
              <a:xfrm>
                <a:off x="20333301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8" name="Oval 4197">
                <a:extLst>
                  <a:ext uri="{FF2B5EF4-FFF2-40B4-BE49-F238E27FC236}">
                    <a16:creationId xmlns:a16="http://schemas.microsoft.com/office/drawing/2014/main" id="{6156FBC6-F06B-922C-67B9-2EB953553FC3}"/>
                  </a:ext>
                </a:extLst>
              </p:cNvPr>
              <p:cNvSpPr/>
              <p:nvPr/>
            </p:nvSpPr>
            <p:spPr>
              <a:xfrm>
                <a:off x="20407120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99" name="Oval 4198">
                <a:extLst>
                  <a:ext uri="{FF2B5EF4-FFF2-40B4-BE49-F238E27FC236}">
                    <a16:creationId xmlns:a16="http://schemas.microsoft.com/office/drawing/2014/main" id="{9A744C2E-642A-2C2B-FB58-B354BBAC6DCB}"/>
                  </a:ext>
                </a:extLst>
              </p:cNvPr>
              <p:cNvSpPr/>
              <p:nvPr/>
            </p:nvSpPr>
            <p:spPr>
              <a:xfrm>
                <a:off x="20407120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0" name="Oval 4199">
                <a:extLst>
                  <a:ext uri="{FF2B5EF4-FFF2-40B4-BE49-F238E27FC236}">
                    <a16:creationId xmlns:a16="http://schemas.microsoft.com/office/drawing/2014/main" id="{8E8D6003-15D2-7C15-473F-372F46CD29C7}"/>
                  </a:ext>
                </a:extLst>
              </p:cNvPr>
              <p:cNvSpPr/>
              <p:nvPr/>
            </p:nvSpPr>
            <p:spPr>
              <a:xfrm>
                <a:off x="20411878" y="153915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1" name="Oval 4200">
                <a:extLst>
                  <a:ext uri="{FF2B5EF4-FFF2-40B4-BE49-F238E27FC236}">
                    <a16:creationId xmlns:a16="http://schemas.microsoft.com/office/drawing/2014/main" id="{2E5C77D0-6519-9309-0977-E9DD52FDC18D}"/>
                  </a:ext>
                </a:extLst>
              </p:cNvPr>
              <p:cNvSpPr/>
              <p:nvPr/>
            </p:nvSpPr>
            <p:spPr>
              <a:xfrm>
                <a:off x="20411878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2" name="Oval 4201">
                <a:extLst>
                  <a:ext uri="{FF2B5EF4-FFF2-40B4-BE49-F238E27FC236}">
                    <a16:creationId xmlns:a16="http://schemas.microsoft.com/office/drawing/2014/main" id="{8BF7627F-888C-101F-9A4B-0016A3DD504F}"/>
                  </a:ext>
                </a:extLst>
              </p:cNvPr>
              <p:cNvSpPr/>
              <p:nvPr/>
            </p:nvSpPr>
            <p:spPr>
              <a:xfrm>
                <a:off x="20490455" y="1562299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05" name="Oval 4204">
                <a:extLst>
                  <a:ext uri="{FF2B5EF4-FFF2-40B4-BE49-F238E27FC236}">
                    <a16:creationId xmlns:a16="http://schemas.microsoft.com/office/drawing/2014/main" id="{11A816BD-AB30-DEE2-A097-01B07B9C29DF}"/>
                  </a:ext>
                </a:extLst>
              </p:cNvPr>
              <p:cNvSpPr/>
              <p:nvPr/>
            </p:nvSpPr>
            <p:spPr>
              <a:xfrm>
                <a:off x="20564278" y="1554398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3" name="Oval 4212">
                <a:extLst>
                  <a:ext uri="{FF2B5EF4-FFF2-40B4-BE49-F238E27FC236}">
                    <a16:creationId xmlns:a16="http://schemas.microsoft.com/office/drawing/2014/main" id="{82C820EC-FE1C-60E0-129F-AF3090A61D91}"/>
                  </a:ext>
                </a:extLst>
              </p:cNvPr>
              <p:cNvSpPr/>
              <p:nvPr/>
            </p:nvSpPr>
            <p:spPr>
              <a:xfrm>
                <a:off x="20721444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4" name="Oval 4213">
                <a:extLst>
                  <a:ext uri="{FF2B5EF4-FFF2-40B4-BE49-F238E27FC236}">
                    <a16:creationId xmlns:a16="http://schemas.microsoft.com/office/drawing/2014/main" id="{766D9BC4-3E04-A651-0682-2DF25B94C735}"/>
                  </a:ext>
                </a:extLst>
              </p:cNvPr>
              <p:cNvSpPr/>
              <p:nvPr/>
            </p:nvSpPr>
            <p:spPr>
              <a:xfrm>
                <a:off x="20795263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5" name="Oval 4214">
                <a:extLst>
                  <a:ext uri="{FF2B5EF4-FFF2-40B4-BE49-F238E27FC236}">
                    <a16:creationId xmlns:a16="http://schemas.microsoft.com/office/drawing/2014/main" id="{C31536F0-DC40-E29C-C02D-02CC3F6606A7}"/>
                  </a:ext>
                </a:extLst>
              </p:cNvPr>
              <p:cNvSpPr/>
              <p:nvPr/>
            </p:nvSpPr>
            <p:spPr>
              <a:xfrm>
                <a:off x="20719063" y="149467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6" name="Oval 4215">
                <a:extLst>
                  <a:ext uri="{FF2B5EF4-FFF2-40B4-BE49-F238E27FC236}">
                    <a16:creationId xmlns:a16="http://schemas.microsoft.com/office/drawing/2014/main" id="{34245DEE-3AC2-554A-CE4F-DA24714FABDF}"/>
                  </a:ext>
                </a:extLst>
              </p:cNvPr>
              <p:cNvSpPr/>
              <p:nvPr/>
            </p:nvSpPr>
            <p:spPr>
              <a:xfrm>
                <a:off x="20719063" y="150848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8" name="Oval 4217">
                <a:extLst>
                  <a:ext uri="{FF2B5EF4-FFF2-40B4-BE49-F238E27FC236}">
                    <a16:creationId xmlns:a16="http://schemas.microsoft.com/office/drawing/2014/main" id="{2D47A94A-8E23-A902-69C5-9B2B2538CFBD}"/>
                  </a:ext>
                </a:extLst>
              </p:cNvPr>
              <p:cNvSpPr/>
              <p:nvPr/>
            </p:nvSpPr>
            <p:spPr>
              <a:xfrm>
                <a:off x="20723826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19" name="Oval 4218">
                <a:extLst>
                  <a:ext uri="{FF2B5EF4-FFF2-40B4-BE49-F238E27FC236}">
                    <a16:creationId xmlns:a16="http://schemas.microsoft.com/office/drawing/2014/main" id="{664A70AD-771F-7364-A293-9E21EBCB4DC6}"/>
                  </a:ext>
                </a:extLst>
              </p:cNvPr>
              <p:cNvSpPr/>
              <p:nvPr/>
            </p:nvSpPr>
            <p:spPr>
              <a:xfrm>
                <a:off x="20795264" y="156229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0" name="Oval 4219">
                <a:extLst>
                  <a:ext uri="{FF2B5EF4-FFF2-40B4-BE49-F238E27FC236}">
                    <a16:creationId xmlns:a16="http://schemas.microsoft.com/office/drawing/2014/main" id="{20E43707-F197-A745-356B-6ACD2EDAFD52}"/>
                  </a:ext>
                </a:extLst>
              </p:cNvPr>
              <p:cNvSpPr/>
              <p:nvPr/>
            </p:nvSpPr>
            <p:spPr>
              <a:xfrm>
                <a:off x="20797644" y="14868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1" name="Oval 4220">
                <a:extLst>
                  <a:ext uri="{FF2B5EF4-FFF2-40B4-BE49-F238E27FC236}">
                    <a16:creationId xmlns:a16="http://schemas.microsoft.com/office/drawing/2014/main" id="{C9ECDA7E-36DB-EA0F-EAB9-24D49E735191}"/>
                  </a:ext>
                </a:extLst>
              </p:cNvPr>
              <p:cNvSpPr/>
              <p:nvPr/>
            </p:nvSpPr>
            <p:spPr>
              <a:xfrm>
                <a:off x="20795263" y="150069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2" name="Oval 4221">
                <a:extLst>
                  <a:ext uri="{FF2B5EF4-FFF2-40B4-BE49-F238E27FC236}">
                    <a16:creationId xmlns:a16="http://schemas.microsoft.com/office/drawing/2014/main" id="{B5562C75-49F4-7951-26D2-4BAFCD94E025}"/>
                  </a:ext>
                </a:extLst>
              </p:cNvPr>
              <p:cNvSpPr/>
              <p:nvPr/>
            </p:nvSpPr>
            <p:spPr>
              <a:xfrm>
                <a:off x="20795263" y="1515988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3" name="Oval 4222">
                <a:extLst>
                  <a:ext uri="{FF2B5EF4-FFF2-40B4-BE49-F238E27FC236}">
                    <a16:creationId xmlns:a16="http://schemas.microsoft.com/office/drawing/2014/main" id="{48677802-8D2B-0697-4085-450A68B30821}"/>
                  </a:ext>
                </a:extLst>
              </p:cNvPr>
              <p:cNvSpPr/>
              <p:nvPr/>
            </p:nvSpPr>
            <p:spPr>
              <a:xfrm>
                <a:off x="20795263" y="1531566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4" name="Oval 4223">
                <a:extLst>
                  <a:ext uri="{FF2B5EF4-FFF2-40B4-BE49-F238E27FC236}">
                    <a16:creationId xmlns:a16="http://schemas.microsoft.com/office/drawing/2014/main" id="{C25D02D5-9EB5-A584-3530-C08FCC783651}"/>
                  </a:ext>
                </a:extLst>
              </p:cNvPr>
              <p:cNvSpPr/>
              <p:nvPr/>
            </p:nvSpPr>
            <p:spPr>
              <a:xfrm>
                <a:off x="20797644" y="154684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28" name="Oval 4227">
                <a:extLst>
                  <a:ext uri="{FF2B5EF4-FFF2-40B4-BE49-F238E27FC236}">
                    <a16:creationId xmlns:a16="http://schemas.microsoft.com/office/drawing/2014/main" id="{C79326AB-C51B-B343-B7E1-DD2F6FD25B7C}"/>
                  </a:ext>
                </a:extLst>
              </p:cNvPr>
              <p:cNvSpPr/>
              <p:nvPr/>
            </p:nvSpPr>
            <p:spPr>
              <a:xfrm>
                <a:off x="20876225" y="14787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30" name="Oval 4229">
                <a:extLst>
                  <a:ext uri="{FF2B5EF4-FFF2-40B4-BE49-F238E27FC236}">
                    <a16:creationId xmlns:a16="http://schemas.microsoft.com/office/drawing/2014/main" id="{4B7FE50E-51F6-AA2D-8863-2C21F81541B7}"/>
                  </a:ext>
                </a:extLst>
              </p:cNvPr>
              <p:cNvSpPr/>
              <p:nvPr/>
            </p:nvSpPr>
            <p:spPr>
              <a:xfrm>
                <a:off x="20952425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4" name="Oval 4253">
                <a:extLst>
                  <a:ext uri="{FF2B5EF4-FFF2-40B4-BE49-F238E27FC236}">
                    <a16:creationId xmlns:a16="http://schemas.microsoft.com/office/drawing/2014/main" id="{3C98E071-3139-7FC3-7173-DC4A095AC307}"/>
                  </a:ext>
                </a:extLst>
              </p:cNvPr>
              <p:cNvSpPr/>
              <p:nvPr/>
            </p:nvSpPr>
            <p:spPr>
              <a:xfrm>
                <a:off x="21104825" y="148657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5" name="Oval 4254">
                <a:extLst>
                  <a:ext uri="{FF2B5EF4-FFF2-40B4-BE49-F238E27FC236}">
                    <a16:creationId xmlns:a16="http://schemas.microsoft.com/office/drawing/2014/main" id="{43075844-42D4-400F-5393-CB0B619FF093}"/>
                  </a:ext>
                </a:extLst>
              </p:cNvPr>
              <p:cNvSpPr/>
              <p:nvPr/>
            </p:nvSpPr>
            <p:spPr>
              <a:xfrm>
                <a:off x="21033388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6" name="Oval 4255">
                <a:extLst>
                  <a:ext uri="{FF2B5EF4-FFF2-40B4-BE49-F238E27FC236}">
                    <a16:creationId xmlns:a16="http://schemas.microsoft.com/office/drawing/2014/main" id="{94CD60BA-7031-C2E2-E26F-440304A640A6}"/>
                  </a:ext>
                </a:extLst>
              </p:cNvPr>
              <p:cNvSpPr/>
              <p:nvPr/>
            </p:nvSpPr>
            <p:spPr>
              <a:xfrm>
                <a:off x="21104826" y="150848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58" name="Oval 4257">
                <a:extLst>
                  <a:ext uri="{FF2B5EF4-FFF2-40B4-BE49-F238E27FC236}">
                    <a16:creationId xmlns:a16="http://schemas.microsoft.com/office/drawing/2014/main" id="{40E0E453-27E2-AA70-10BF-0A8D87DEC74C}"/>
                  </a:ext>
                </a:extLst>
              </p:cNvPr>
              <p:cNvSpPr/>
              <p:nvPr/>
            </p:nvSpPr>
            <p:spPr>
              <a:xfrm>
                <a:off x="21107207" y="15392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2" name="Oval 4261">
                <a:extLst>
                  <a:ext uri="{FF2B5EF4-FFF2-40B4-BE49-F238E27FC236}">
                    <a16:creationId xmlns:a16="http://schemas.microsoft.com/office/drawing/2014/main" id="{3E51C9E7-1517-DD72-DA72-314097FC1336}"/>
                  </a:ext>
                </a:extLst>
              </p:cNvPr>
              <p:cNvSpPr/>
              <p:nvPr/>
            </p:nvSpPr>
            <p:spPr>
              <a:xfrm>
                <a:off x="21173882" y="1624211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3" name="Oval 4262">
                <a:extLst>
                  <a:ext uri="{FF2B5EF4-FFF2-40B4-BE49-F238E27FC236}">
                    <a16:creationId xmlns:a16="http://schemas.microsoft.com/office/drawing/2014/main" id="{F0619AA2-98CC-1D32-CBB8-727DAD17C9AE}"/>
                  </a:ext>
                </a:extLst>
              </p:cNvPr>
              <p:cNvSpPr/>
              <p:nvPr/>
            </p:nvSpPr>
            <p:spPr>
              <a:xfrm>
                <a:off x="21250082" y="1616115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7" name="Oval 4266">
                <a:extLst>
                  <a:ext uri="{FF2B5EF4-FFF2-40B4-BE49-F238E27FC236}">
                    <a16:creationId xmlns:a16="http://schemas.microsoft.com/office/drawing/2014/main" id="{42E45647-9F2B-34B0-7E27-5648AFEC4EA2}"/>
                  </a:ext>
                </a:extLst>
              </p:cNvPr>
              <p:cNvSpPr/>
              <p:nvPr/>
            </p:nvSpPr>
            <p:spPr>
              <a:xfrm>
                <a:off x="211762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68" name="Oval 4267">
                <a:extLst>
                  <a:ext uri="{FF2B5EF4-FFF2-40B4-BE49-F238E27FC236}">
                    <a16:creationId xmlns:a16="http://schemas.microsoft.com/office/drawing/2014/main" id="{2FFB1771-7975-1C25-C937-687E0FDFE654}"/>
                  </a:ext>
                </a:extLst>
              </p:cNvPr>
              <p:cNvSpPr/>
              <p:nvPr/>
            </p:nvSpPr>
            <p:spPr>
              <a:xfrm>
                <a:off x="21247701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4" name="Oval 4273">
                <a:extLst>
                  <a:ext uri="{FF2B5EF4-FFF2-40B4-BE49-F238E27FC236}">
                    <a16:creationId xmlns:a16="http://schemas.microsoft.com/office/drawing/2014/main" id="{36BF8035-12A5-DA59-1A4B-B68644520B40}"/>
                  </a:ext>
                </a:extLst>
              </p:cNvPr>
              <p:cNvSpPr/>
              <p:nvPr/>
            </p:nvSpPr>
            <p:spPr>
              <a:xfrm>
                <a:off x="21176262" y="1500625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5" name="Oval 4274">
                <a:extLst>
                  <a:ext uri="{FF2B5EF4-FFF2-40B4-BE49-F238E27FC236}">
                    <a16:creationId xmlns:a16="http://schemas.microsoft.com/office/drawing/2014/main" id="{7C1B7A6B-D2D7-3833-0E67-5BFDA0C000E3}"/>
                  </a:ext>
                </a:extLst>
              </p:cNvPr>
              <p:cNvSpPr/>
              <p:nvPr/>
            </p:nvSpPr>
            <p:spPr>
              <a:xfrm>
                <a:off x="21247699" y="149371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6" name="Oval 4275">
                <a:extLst>
                  <a:ext uri="{FF2B5EF4-FFF2-40B4-BE49-F238E27FC236}">
                    <a16:creationId xmlns:a16="http://schemas.microsoft.com/office/drawing/2014/main" id="{6C29BB46-6142-4220-F00E-78C9467F5583}"/>
                  </a:ext>
                </a:extLst>
              </p:cNvPr>
              <p:cNvSpPr/>
              <p:nvPr/>
            </p:nvSpPr>
            <p:spPr>
              <a:xfrm>
                <a:off x="21176261" y="146323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7" name="Oval 4276">
                <a:extLst>
                  <a:ext uri="{FF2B5EF4-FFF2-40B4-BE49-F238E27FC236}">
                    <a16:creationId xmlns:a16="http://schemas.microsoft.com/office/drawing/2014/main" id="{DF2A10D5-E564-392C-3F52-A18B4D1DD168}"/>
                  </a:ext>
                </a:extLst>
              </p:cNvPr>
              <p:cNvSpPr/>
              <p:nvPr/>
            </p:nvSpPr>
            <p:spPr>
              <a:xfrm>
                <a:off x="21247698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8" name="Oval 4277">
                <a:extLst>
                  <a:ext uri="{FF2B5EF4-FFF2-40B4-BE49-F238E27FC236}">
                    <a16:creationId xmlns:a16="http://schemas.microsoft.com/office/drawing/2014/main" id="{9691393E-F02E-6FEE-C000-F1EAFB4B3B09}"/>
                  </a:ext>
                </a:extLst>
              </p:cNvPr>
              <p:cNvSpPr/>
              <p:nvPr/>
            </p:nvSpPr>
            <p:spPr>
              <a:xfrm>
                <a:off x="21247697" y="147109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79" name="Oval 4278">
                <a:extLst>
                  <a:ext uri="{FF2B5EF4-FFF2-40B4-BE49-F238E27FC236}">
                    <a16:creationId xmlns:a16="http://schemas.microsoft.com/office/drawing/2014/main" id="{5E3F2C55-44F4-CE1F-CFAE-21F5DE97295E}"/>
                  </a:ext>
                </a:extLst>
              </p:cNvPr>
              <p:cNvSpPr/>
              <p:nvPr/>
            </p:nvSpPr>
            <p:spPr>
              <a:xfrm>
                <a:off x="21326279" y="146347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0" name="Oval 4279">
                <a:extLst>
                  <a:ext uri="{FF2B5EF4-FFF2-40B4-BE49-F238E27FC236}">
                    <a16:creationId xmlns:a16="http://schemas.microsoft.com/office/drawing/2014/main" id="{EACF6BCF-48BA-4502-180D-C94C24AEDB00}"/>
                  </a:ext>
                </a:extLst>
              </p:cNvPr>
              <p:cNvSpPr/>
              <p:nvPr/>
            </p:nvSpPr>
            <p:spPr>
              <a:xfrm>
                <a:off x="21326278" y="147871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2" name="Oval 4281">
                <a:extLst>
                  <a:ext uri="{FF2B5EF4-FFF2-40B4-BE49-F238E27FC236}">
                    <a16:creationId xmlns:a16="http://schemas.microsoft.com/office/drawing/2014/main" id="{2F710CF0-E574-4194-6E0F-24807063D19E}"/>
                  </a:ext>
                </a:extLst>
              </p:cNvPr>
              <p:cNvSpPr/>
              <p:nvPr/>
            </p:nvSpPr>
            <p:spPr>
              <a:xfrm>
                <a:off x="21181023" y="14172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5" name="Oval 4284">
                <a:extLst>
                  <a:ext uri="{FF2B5EF4-FFF2-40B4-BE49-F238E27FC236}">
                    <a16:creationId xmlns:a16="http://schemas.microsoft.com/office/drawing/2014/main" id="{0D1C9EB0-251B-4433-BCA0-F0E26FB11107}"/>
                  </a:ext>
                </a:extLst>
              </p:cNvPr>
              <p:cNvSpPr/>
              <p:nvPr/>
            </p:nvSpPr>
            <p:spPr>
              <a:xfrm>
                <a:off x="21402482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89" name="Oval 4288">
                <a:extLst>
                  <a:ext uri="{FF2B5EF4-FFF2-40B4-BE49-F238E27FC236}">
                    <a16:creationId xmlns:a16="http://schemas.microsoft.com/office/drawing/2014/main" id="{DAFFCFB0-473F-FAA1-A0BC-7D3A35CEEEAA}"/>
                  </a:ext>
                </a:extLst>
              </p:cNvPr>
              <p:cNvSpPr/>
              <p:nvPr/>
            </p:nvSpPr>
            <p:spPr>
              <a:xfrm>
                <a:off x="21557264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1" name="Oval 4290">
                <a:extLst>
                  <a:ext uri="{FF2B5EF4-FFF2-40B4-BE49-F238E27FC236}">
                    <a16:creationId xmlns:a16="http://schemas.microsoft.com/office/drawing/2014/main" id="{E1A14D9A-4E02-E11D-A505-8417FF7DCDD2}"/>
                  </a:ext>
                </a:extLst>
              </p:cNvPr>
              <p:cNvSpPr/>
              <p:nvPr/>
            </p:nvSpPr>
            <p:spPr>
              <a:xfrm>
                <a:off x="21709664" y="1409423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2" name="Oval 4291">
                <a:extLst>
                  <a:ext uri="{FF2B5EF4-FFF2-40B4-BE49-F238E27FC236}">
                    <a16:creationId xmlns:a16="http://schemas.microsoft.com/office/drawing/2014/main" id="{56ACF5FC-7EC3-95BA-740D-D943CA502493}"/>
                  </a:ext>
                </a:extLst>
              </p:cNvPr>
              <p:cNvSpPr/>
              <p:nvPr/>
            </p:nvSpPr>
            <p:spPr>
              <a:xfrm>
                <a:off x="21712045" y="143252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3" name="Oval 4292">
                <a:extLst>
                  <a:ext uri="{FF2B5EF4-FFF2-40B4-BE49-F238E27FC236}">
                    <a16:creationId xmlns:a16="http://schemas.microsoft.com/office/drawing/2014/main" id="{222A4725-BC93-6E38-6DDD-A6CA238896DC}"/>
                  </a:ext>
                </a:extLst>
              </p:cNvPr>
              <p:cNvSpPr/>
              <p:nvPr/>
            </p:nvSpPr>
            <p:spPr>
              <a:xfrm>
                <a:off x="21788245" y="142490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4" name="Oval 4293">
                <a:extLst>
                  <a:ext uri="{FF2B5EF4-FFF2-40B4-BE49-F238E27FC236}">
                    <a16:creationId xmlns:a16="http://schemas.microsoft.com/office/drawing/2014/main" id="{CA674AC2-C520-E245-57C4-EDCC7FEE47BE}"/>
                  </a:ext>
                </a:extLst>
              </p:cNvPr>
              <p:cNvSpPr/>
              <p:nvPr/>
            </p:nvSpPr>
            <p:spPr>
              <a:xfrm>
                <a:off x="21864445" y="1417281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6" name="Oval 4295">
                <a:extLst>
                  <a:ext uri="{FF2B5EF4-FFF2-40B4-BE49-F238E27FC236}">
                    <a16:creationId xmlns:a16="http://schemas.microsoft.com/office/drawing/2014/main" id="{7DA61285-7EAC-D0BF-F713-073F39B15A9A}"/>
                  </a:ext>
                </a:extLst>
              </p:cNvPr>
              <p:cNvSpPr/>
              <p:nvPr/>
            </p:nvSpPr>
            <p:spPr>
              <a:xfrm>
                <a:off x="21247701" y="153158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7" name="Oval 4296">
                <a:extLst>
                  <a:ext uri="{FF2B5EF4-FFF2-40B4-BE49-F238E27FC236}">
                    <a16:creationId xmlns:a16="http://schemas.microsoft.com/office/drawing/2014/main" id="{12A4A56A-CC6E-34F4-8C2C-82D89F0CFCAB}"/>
                  </a:ext>
                </a:extLst>
              </p:cNvPr>
              <p:cNvSpPr/>
              <p:nvPr/>
            </p:nvSpPr>
            <p:spPr>
              <a:xfrm>
                <a:off x="21250082" y="15930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98" name="Oval 4297">
                <a:extLst>
                  <a:ext uri="{FF2B5EF4-FFF2-40B4-BE49-F238E27FC236}">
                    <a16:creationId xmlns:a16="http://schemas.microsoft.com/office/drawing/2014/main" id="{B020EA47-D042-05DF-C4C3-CB15DAFF31FA}"/>
                  </a:ext>
                </a:extLst>
              </p:cNvPr>
              <p:cNvSpPr/>
              <p:nvPr/>
            </p:nvSpPr>
            <p:spPr>
              <a:xfrm>
                <a:off x="21326282" y="1624211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0" name="Oval 4299">
                <a:extLst>
                  <a:ext uri="{FF2B5EF4-FFF2-40B4-BE49-F238E27FC236}">
                    <a16:creationId xmlns:a16="http://schemas.microsoft.com/office/drawing/2014/main" id="{F68B30C3-7771-9106-DBBF-A842C7600509}"/>
                  </a:ext>
                </a:extLst>
              </p:cNvPr>
              <p:cNvSpPr/>
              <p:nvPr/>
            </p:nvSpPr>
            <p:spPr>
              <a:xfrm>
                <a:off x="21400101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1" name="Oval 4300">
                <a:extLst>
                  <a:ext uri="{FF2B5EF4-FFF2-40B4-BE49-F238E27FC236}">
                    <a16:creationId xmlns:a16="http://schemas.microsoft.com/office/drawing/2014/main" id="{B8F2CEDD-78BF-C1AE-2589-6BF6451996C0}"/>
                  </a:ext>
                </a:extLst>
              </p:cNvPr>
              <p:cNvSpPr/>
              <p:nvPr/>
            </p:nvSpPr>
            <p:spPr>
              <a:xfrm>
                <a:off x="21402482" y="157801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3" name="Oval 4302">
                <a:extLst>
                  <a:ext uri="{FF2B5EF4-FFF2-40B4-BE49-F238E27FC236}">
                    <a16:creationId xmlns:a16="http://schemas.microsoft.com/office/drawing/2014/main" id="{4D7BB5F8-E333-A246-8E32-531EE7A8546B}"/>
                  </a:ext>
                </a:extLst>
              </p:cNvPr>
              <p:cNvSpPr/>
              <p:nvPr/>
            </p:nvSpPr>
            <p:spPr>
              <a:xfrm>
                <a:off x="21328664" y="156253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4" name="Oval 4303">
                <a:extLst>
                  <a:ext uri="{FF2B5EF4-FFF2-40B4-BE49-F238E27FC236}">
                    <a16:creationId xmlns:a16="http://schemas.microsoft.com/office/drawing/2014/main" id="{F5A5DE15-E1DA-4546-F5F4-FE48FEFFB403}"/>
                  </a:ext>
                </a:extLst>
              </p:cNvPr>
              <p:cNvSpPr/>
              <p:nvPr/>
            </p:nvSpPr>
            <p:spPr>
              <a:xfrm>
                <a:off x="214001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5" name="Oval 4304">
                <a:extLst>
                  <a:ext uri="{FF2B5EF4-FFF2-40B4-BE49-F238E27FC236}">
                    <a16:creationId xmlns:a16="http://schemas.microsoft.com/office/drawing/2014/main" id="{2CA60C15-5448-A31A-B7F2-B08F03AE788D}"/>
                  </a:ext>
                </a:extLst>
              </p:cNvPr>
              <p:cNvSpPr/>
              <p:nvPr/>
            </p:nvSpPr>
            <p:spPr>
              <a:xfrm>
                <a:off x="21326282" y="150062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07" name="Oval 4306">
                <a:extLst>
                  <a:ext uri="{FF2B5EF4-FFF2-40B4-BE49-F238E27FC236}">
                    <a16:creationId xmlns:a16="http://schemas.microsoft.com/office/drawing/2014/main" id="{CA0E7887-3220-3008-0D25-78C849B33980}"/>
                  </a:ext>
                </a:extLst>
              </p:cNvPr>
              <p:cNvSpPr/>
              <p:nvPr/>
            </p:nvSpPr>
            <p:spPr>
              <a:xfrm>
                <a:off x="21481063" y="14868138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1" name="Oval 4310">
                <a:extLst>
                  <a:ext uri="{FF2B5EF4-FFF2-40B4-BE49-F238E27FC236}">
                    <a16:creationId xmlns:a16="http://schemas.microsoft.com/office/drawing/2014/main" id="{BA782E73-A577-81D5-2DFA-7A5F1462A229}"/>
                  </a:ext>
                </a:extLst>
              </p:cNvPr>
              <p:cNvSpPr/>
              <p:nvPr/>
            </p:nvSpPr>
            <p:spPr>
              <a:xfrm>
                <a:off x="21557263" y="1455857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2" name="Oval 4311">
                <a:extLst>
                  <a:ext uri="{FF2B5EF4-FFF2-40B4-BE49-F238E27FC236}">
                    <a16:creationId xmlns:a16="http://schemas.microsoft.com/office/drawing/2014/main" id="{EF3E2D3E-C8FD-1401-E10B-EDB14BBBE866}"/>
                  </a:ext>
                </a:extLst>
              </p:cNvPr>
              <p:cNvSpPr/>
              <p:nvPr/>
            </p:nvSpPr>
            <p:spPr>
              <a:xfrm>
                <a:off x="21633462" y="144776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3" name="Oval 4312">
                <a:extLst>
                  <a:ext uri="{FF2B5EF4-FFF2-40B4-BE49-F238E27FC236}">
                    <a16:creationId xmlns:a16="http://schemas.microsoft.com/office/drawing/2014/main" id="{B96685E7-6763-C942-768D-6190CD756DC9}"/>
                  </a:ext>
                </a:extLst>
              </p:cNvPr>
              <p:cNvSpPr/>
              <p:nvPr/>
            </p:nvSpPr>
            <p:spPr>
              <a:xfrm>
                <a:off x="21712043" y="1455381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4" name="Oval 4313">
                <a:extLst>
                  <a:ext uri="{FF2B5EF4-FFF2-40B4-BE49-F238E27FC236}">
                    <a16:creationId xmlns:a16="http://schemas.microsoft.com/office/drawing/2014/main" id="{E0DE5E18-252D-4F02-F9BC-F45FFE6B8155}"/>
                  </a:ext>
                </a:extLst>
              </p:cNvPr>
              <p:cNvSpPr/>
              <p:nvPr/>
            </p:nvSpPr>
            <p:spPr>
              <a:xfrm>
                <a:off x="21788243" y="1440379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19" name="Oval 4318">
                <a:extLst>
                  <a:ext uri="{FF2B5EF4-FFF2-40B4-BE49-F238E27FC236}">
                    <a16:creationId xmlns:a16="http://schemas.microsoft.com/office/drawing/2014/main" id="{455E89BE-4FAF-7659-7E3D-535F9B18FEDD}"/>
                  </a:ext>
                </a:extLst>
              </p:cNvPr>
              <p:cNvSpPr/>
              <p:nvPr/>
            </p:nvSpPr>
            <p:spPr>
              <a:xfrm>
                <a:off x="21714424" y="1471335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1" name="Oval 4320">
                <a:extLst>
                  <a:ext uri="{FF2B5EF4-FFF2-40B4-BE49-F238E27FC236}">
                    <a16:creationId xmlns:a16="http://schemas.microsoft.com/office/drawing/2014/main" id="{DA6F0811-9C22-A54C-E2DB-F83FF870FE1F}"/>
                  </a:ext>
                </a:extLst>
              </p:cNvPr>
              <p:cNvSpPr/>
              <p:nvPr/>
            </p:nvSpPr>
            <p:spPr>
              <a:xfrm>
                <a:off x="21635844" y="14937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3" name="Oval 4322">
                <a:extLst>
                  <a:ext uri="{FF2B5EF4-FFF2-40B4-BE49-F238E27FC236}">
                    <a16:creationId xmlns:a16="http://schemas.microsoft.com/office/drawing/2014/main" id="{38240E68-3B94-D9EC-845F-976878176240}"/>
                  </a:ext>
                </a:extLst>
              </p:cNvPr>
              <p:cNvSpPr/>
              <p:nvPr/>
            </p:nvSpPr>
            <p:spPr>
              <a:xfrm>
                <a:off x="21476301" y="153920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4" name="Oval 4323">
                <a:extLst>
                  <a:ext uri="{FF2B5EF4-FFF2-40B4-BE49-F238E27FC236}">
                    <a16:creationId xmlns:a16="http://schemas.microsoft.com/office/drawing/2014/main" id="{432FA04F-C287-BC68-8A53-649DA8C2024E}"/>
                  </a:ext>
                </a:extLst>
              </p:cNvPr>
              <p:cNvSpPr/>
              <p:nvPr/>
            </p:nvSpPr>
            <p:spPr>
              <a:xfrm>
                <a:off x="21481064" y="156991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7" name="Oval 4326">
                <a:extLst>
                  <a:ext uri="{FF2B5EF4-FFF2-40B4-BE49-F238E27FC236}">
                    <a16:creationId xmlns:a16="http://schemas.microsoft.com/office/drawing/2014/main" id="{486384B5-DF1F-EC6C-0008-7BB53FFBDDF5}"/>
                  </a:ext>
                </a:extLst>
              </p:cNvPr>
              <p:cNvSpPr/>
              <p:nvPr/>
            </p:nvSpPr>
            <p:spPr>
              <a:xfrm>
                <a:off x="21557264" y="1593255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8" name="Oval 4327">
                <a:extLst>
                  <a:ext uri="{FF2B5EF4-FFF2-40B4-BE49-F238E27FC236}">
                    <a16:creationId xmlns:a16="http://schemas.microsoft.com/office/drawing/2014/main" id="{1FFEFCD9-158B-90E6-FBEF-D396BA211D83}"/>
                  </a:ext>
                </a:extLst>
              </p:cNvPr>
              <p:cNvSpPr/>
              <p:nvPr/>
            </p:nvSpPr>
            <p:spPr>
              <a:xfrm>
                <a:off x="21554883" y="160873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29" name="Oval 4328">
                <a:extLst>
                  <a:ext uri="{FF2B5EF4-FFF2-40B4-BE49-F238E27FC236}">
                    <a16:creationId xmlns:a16="http://schemas.microsoft.com/office/drawing/2014/main" id="{341D99F9-21E5-FB55-FE7F-F7A40906D212}"/>
                  </a:ext>
                </a:extLst>
              </p:cNvPr>
              <p:cNvSpPr/>
              <p:nvPr/>
            </p:nvSpPr>
            <p:spPr>
              <a:xfrm>
                <a:off x="21633464" y="1623973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31" name="Oval 4330">
                <a:extLst>
                  <a:ext uri="{FF2B5EF4-FFF2-40B4-BE49-F238E27FC236}">
                    <a16:creationId xmlns:a16="http://schemas.microsoft.com/office/drawing/2014/main" id="{0B93A137-F7CB-17D2-FEC5-9CA018CC7661}"/>
                  </a:ext>
                </a:extLst>
              </p:cNvPr>
              <p:cNvSpPr/>
              <p:nvPr/>
            </p:nvSpPr>
            <p:spPr>
              <a:xfrm>
                <a:off x="21631082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0" name="Oval 4339">
                <a:extLst>
                  <a:ext uri="{FF2B5EF4-FFF2-40B4-BE49-F238E27FC236}">
                    <a16:creationId xmlns:a16="http://schemas.microsoft.com/office/drawing/2014/main" id="{BF90CAD6-4179-2621-EBC0-E4F1B64D3C0E}"/>
                  </a:ext>
                </a:extLst>
              </p:cNvPr>
              <p:cNvSpPr/>
              <p:nvPr/>
            </p:nvSpPr>
            <p:spPr>
              <a:xfrm>
                <a:off x="21866826" y="155491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1" name="Oval 4340">
                <a:extLst>
                  <a:ext uri="{FF2B5EF4-FFF2-40B4-BE49-F238E27FC236}">
                    <a16:creationId xmlns:a16="http://schemas.microsoft.com/office/drawing/2014/main" id="{9949D288-73A9-F57F-79EE-FFE873C51B93}"/>
                  </a:ext>
                </a:extLst>
              </p:cNvPr>
              <p:cNvSpPr/>
              <p:nvPr/>
            </p:nvSpPr>
            <p:spPr>
              <a:xfrm>
                <a:off x="21940645" y="15549174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2" name="Oval 4341">
                <a:extLst>
                  <a:ext uri="{FF2B5EF4-FFF2-40B4-BE49-F238E27FC236}">
                    <a16:creationId xmlns:a16="http://schemas.microsoft.com/office/drawing/2014/main" id="{870736F8-045A-5061-69F9-9858EFFF5816}"/>
                  </a:ext>
                </a:extLst>
              </p:cNvPr>
              <p:cNvSpPr/>
              <p:nvPr/>
            </p:nvSpPr>
            <p:spPr>
              <a:xfrm>
                <a:off x="217120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3" name="Oval 4342">
                <a:extLst>
                  <a:ext uri="{FF2B5EF4-FFF2-40B4-BE49-F238E27FC236}">
                    <a16:creationId xmlns:a16="http://schemas.microsoft.com/office/drawing/2014/main" id="{D175D534-23CB-B7CB-E350-AE4445458196}"/>
                  </a:ext>
                </a:extLst>
              </p:cNvPr>
              <p:cNvSpPr/>
              <p:nvPr/>
            </p:nvSpPr>
            <p:spPr>
              <a:xfrm>
                <a:off x="21788245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4" name="Oval 4343">
                <a:extLst>
                  <a:ext uri="{FF2B5EF4-FFF2-40B4-BE49-F238E27FC236}">
                    <a16:creationId xmlns:a16="http://schemas.microsoft.com/office/drawing/2014/main" id="{3BB9A56B-EBED-395D-B2F9-B92803060993}"/>
                  </a:ext>
                </a:extLst>
              </p:cNvPr>
              <p:cNvSpPr/>
              <p:nvPr/>
            </p:nvSpPr>
            <p:spPr>
              <a:xfrm>
                <a:off x="217120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5" name="Oval 4344">
                <a:extLst>
                  <a:ext uri="{FF2B5EF4-FFF2-40B4-BE49-F238E27FC236}">
                    <a16:creationId xmlns:a16="http://schemas.microsoft.com/office/drawing/2014/main" id="{C0857DC0-3AE5-C727-7200-AA30A145F859}"/>
                  </a:ext>
                </a:extLst>
              </p:cNvPr>
              <p:cNvSpPr/>
              <p:nvPr/>
            </p:nvSpPr>
            <p:spPr>
              <a:xfrm>
                <a:off x="21788246" y="159349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6" name="Oval 4345">
                <a:extLst>
                  <a:ext uri="{FF2B5EF4-FFF2-40B4-BE49-F238E27FC236}">
                    <a16:creationId xmlns:a16="http://schemas.microsoft.com/office/drawing/2014/main" id="{D9901B1F-F1B0-636C-575D-E7F457004A36}"/>
                  </a:ext>
                </a:extLst>
              </p:cNvPr>
              <p:cNvSpPr/>
              <p:nvPr/>
            </p:nvSpPr>
            <p:spPr>
              <a:xfrm>
                <a:off x="21712046" y="160111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8" name="Oval 4347">
                <a:extLst>
                  <a:ext uri="{FF2B5EF4-FFF2-40B4-BE49-F238E27FC236}">
                    <a16:creationId xmlns:a16="http://schemas.microsoft.com/office/drawing/2014/main" id="{A9E4CBFA-A08D-7F56-4208-6F8DE2EB27F7}"/>
                  </a:ext>
                </a:extLst>
              </p:cNvPr>
              <p:cNvSpPr/>
              <p:nvPr/>
            </p:nvSpPr>
            <p:spPr>
              <a:xfrm>
                <a:off x="21866826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49" name="Oval 4348">
                <a:extLst>
                  <a:ext uri="{FF2B5EF4-FFF2-40B4-BE49-F238E27FC236}">
                    <a16:creationId xmlns:a16="http://schemas.microsoft.com/office/drawing/2014/main" id="{07394252-9366-D9D5-3D9F-F5973D0180A8}"/>
                  </a:ext>
                </a:extLst>
              </p:cNvPr>
              <p:cNvSpPr/>
              <p:nvPr/>
            </p:nvSpPr>
            <p:spPr>
              <a:xfrm>
                <a:off x="21943022" y="1624211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3" name="Oval 4352">
                <a:extLst>
                  <a:ext uri="{FF2B5EF4-FFF2-40B4-BE49-F238E27FC236}">
                    <a16:creationId xmlns:a16="http://schemas.microsoft.com/office/drawing/2014/main" id="{20A57E46-6A81-CDCD-33A8-C8FEBD223993}"/>
                  </a:ext>
                </a:extLst>
              </p:cNvPr>
              <p:cNvSpPr/>
              <p:nvPr/>
            </p:nvSpPr>
            <p:spPr>
              <a:xfrm>
                <a:off x="21943022" y="160063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4" name="Oval 4353">
                <a:extLst>
                  <a:ext uri="{FF2B5EF4-FFF2-40B4-BE49-F238E27FC236}">
                    <a16:creationId xmlns:a16="http://schemas.microsoft.com/office/drawing/2014/main" id="{D6453253-BE16-5645-3015-7E125352C4D8}"/>
                  </a:ext>
                </a:extLst>
              </p:cNvPr>
              <p:cNvSpPr/>
              <p:nvPr/>
            </p:nvSpPr>
            <p:spPr>
              <a:xfrm>
                <a:off x="22095422" y="16008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5" name="Oval 4354">
                <a:extLst>
                  <a:ext uri="{FF2B5EF4-FFF2-40B4-BE49-F238E27FC236}">
                    <a16:creationId xmlns:a16="http://schemas.microsoft.com/office/drawing/2014/main" id="{1CD3251E-7085-5A50-4B3F-47347909D466}"/>
                  </a:ext>
                </a:extLst>
              </p:cNvPr>
              <p:cNvSpPr/>
              <p:nvPr/>
            </p:nvSpPr>
            <p:spPr>
              <a:xfrm>
                <a:off x="22095422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58" name="Oval 4357">
                <a:extLst>
                  <a:ext uri="{FF2B5EF4-FFF2-40B4-BE49-F238E27FC236}">
                    <a16:creationId xmlns:a16="http://schemas.microsoft.com/office/drawing/2014/main" id="{2C8F458E-EF71-0B2F-C81F-F1A65715BA9C}"/>
                  </a:ext>
                </a:extLst>
              </p:cNvPr>
              <p:cNvSpPr/>
              <p:nvPr/>
            </p:nvSpPr>
            <p:spPr>
              <a:xfrm>
                <a:off x="22252584" y="161635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2" name="Oval 4361">
                <a:extLst>
                  <a:ext uri="{FF2B5EF4-FFF2-40B4-BE49-F238E27FC236}">
                    <a16:creationId xmlns:a16="http://schemas.microsoft.com/office/drawing/2014/main" id="{A5AF3128-5FAF-418E-1982-3C087C1F3EBC}"/>
                  </a:ext>
                </a:extLst>
              </p:cNvPr>
              <p:cNvSpPr/>
              <p:nvPr/>
            </p:nvSpPr>
            <p:spPr>
              <a:xfrm>
                <a:off x="22407365" y="162397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3" name="Oval 4362">
                <a:extLst>
                  <a:ext uri="{FF2B5EF4-FFF2-40B4-BE49-F238E27FC236}">
                    <a16:creationId xmlns:a16="http://schemas.microsoft.com/office/drawing/2014/main" id="{1AFAC3A4-E303-BE22-E1A8-7C730BAA1379}"/>
                  </a:ext>
                </a:extLst>
              </p:cNvPr>
              <p:cNvSpPr/>
              <p:nvPr/>
            </p:nvSpPr>
            <p:spPr>
              <a:xfrm>
                <a:off x="22481183" y="16087337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4" name="Oval 4363">
                <a:extLst>
                  <a:ext uri="{FF2B5EF4-FFF2-40B4-BE49-F238E27FC236}">
                    <a16:creationId xmlns:a16="http://schemas.microsoft.com/office/drawing/2014/main" id="{F45BE8F0-01AC-B477-8954-DA3BAF840F42}"/>
                  </a:ext>
                </a:extLst>
              </p:cNvPr>
              <p:cNvSpPr/>
              <p:nvPr/>
            </p:nvSpPr>
            <p:spPr>
              <a:xfrm>
                <a:off x="22483564" y="159325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5" name="Oval 4364">
                <a:extLst>
                  <a:ext uri="{FF2B5EF4-FFF2-40B4-BE49-F238E27FC236}">
                    <a16:creationId xmlns:a16="http://schemas.microsoft.com/office/drawing/2014/main" id="{ED25D45D-C776-CDB8-CF85-B4CFEA21CC09}"/>
                  </a:ext>
                </a:extLst>
              </p:cNvPr>
              <p:cNvSpPr/>
              <p:nvPr/>
            </p:nvSpPr>
            <p:spPr>
              <a:xfrm>
                <a:off x="22483564" y="157777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6" name="Oval 4365">
                <a:extLst>
                  <a:ext uri="{FF2B5EF4-FFF2-40B4-BE49-F238E27FC236}">
                    <a16:creationId xmlns:a16="http://schemas.microsoft.com/office/drawing/2014/main" id="{9E52ADE9-62E9-930C-52EF-0AE925835C19}"/>
                  </a:ext>
                </a:extLst>
              </p:cNvPr>
              <p:cNvSpPr/>
              <p:nvPr/>
            </p:nvSpPr>
            <p:spPr>
              <a:xfrm>
                <a:off x="22402602" y="15853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69" name="Oval 4368">
                <a:extLst>
                  <a:ext uri="{FF2B5EF4-FFF2-40B4-BE49-F238E27FC236}">
                    <a16:creationId xmlns:a16="http://schemas.microsoft.com/office/drawing/2014/main" id="{61E83DC3-85FE-F75F-270D-13E787D6EB46}"/>
                  </a:ext>
                </a:extLst>
              </p:cNvPr>
              <p:cNvSpPr/>
              <p:nvPr/>
            </p:nvSpPr>
            <p:spPr>
              <a:xfrm>
                <a:off x="22404989" y="155467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0" name="Oval 4369">
                <a:extLst>
                  <a:ext uri="{FF2B5EF4-FFF2-40B4-BE49-F238E27FC236}">
                    <a16:creationId xmlns:a16="http://schemas.microsoft.com/office/drawing/2014/main" id="{6A0DACFA-0D78-9B3B-22DD-DA797DCB8C50}"/>
                  </a:ext>
                </a:extLst>
              </p:cNvPr>
              <p:cNvSpPr/>
              <p:nvPr/>
            </p:nvSpPr>
            <p:spPr>
              <a:xfrm>
                <a:off x="22483570" y="15468212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2" name="Oval 4371">
                <a:extLst>
                  <a:ext uri="{FF2B5EF4-FFF2-40B4-BE49-F238E27FC236}">
                    <a16:creationId xmlns:a16="http://schemas.microsoft.com/office/drawing/2014/main" id="{0049B63C-86CC-1DC0-12B3-63C9025458D6}"/>
                  </a:ext>
                </a:extLst>
              </p:cNvPr>
              <p:cNvSpPr/>
              <p:nvPr/>
            </p:nvSpPr>
            <p:spPr>
              <a:xfrm>
                <a:off x="22252589" y="15470593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3" name="Oval 4372">
                <a:extLst>
                  <a:ext uri="{FF2B5EF4-FFF2-40B4-BE49-F238E27FC236}">
                    <a16:creationId xmlns:a16="http://schemas.microsoft.com/office/drawing/2014/main" id="{41FF6CC1-6449-15ED-A3D8-AD62B5A5EF37}"/>
                  </a:ext>
                </a:extLst>
              </p:cNvPr>
              <p:cNvSpPr/>
              <p:nvPr/>
            </p:nvSpPr>
            <p:spPr>
              <a:xfrm>
                <a:off x="22254970" y="153134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4" name="Oval 4373">
                <a:extLst>
                  <a:ext uri="{FF2B5EF4-FFF2-40B4-BE49-F238E27FC236}">
                    <a16:creationId xmlns:a16="http://schemas.microsoft.com/office/drawing/2014/main" id="{4B70C1C6-8D50-7DAF-E0E5-D6D2972E3077}"/>
                  </a:ext>
                </a:extLst>
              </p:cNvPr>
              <p:cNvSpPr/>
              <p:nvPr/>
            </p:nvSpPr>
            <p:spPr>
              <a:xfrm>
                <a:off x="22254970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5" name="Oval 4374">
                <a:extLst>
                  <a:ext uri="{FF2B5EF4-FFF2-40B4-BE49-F238E27FC236}">
                    <a16:creationId xmlns:a16="http://schemas.microsoft.com/office/drawing/2014/main" id="{6A631926-1E73-A71B-8D55-067A6EFDD8EB}"/>
                  </a:ext>
                </a:extLst>
              </p:cNvPr>
              <p:cNvSpPr/>
              <p:nvPr/>
            </p:nvSpPr>
            <p:spPr>
              <a:xfrm>
                <a:off x="22021607" y="15158650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6" name="Oval 4375">
                <a:extLst>
                  <a:ext uri="{FF2B5EF4-FFF2-40B4-BE49-F238E27FC236}">
                    <a16:creationId xmlns:a16="http://schemas.microsoft.com/office/drawing/2014/main" id="{0271D566-A08B-F88F-8A70-58D646134A4B}"/>
                  </a:ext>
                </a:extLst>
              </p:cNvPr>
              <p:cNvSpPr/>
              <p:nvPr/>
            </p:nvSpPr>
            <p:spPr>
              <a:xfrm>
                <a:off x="22097807" y="151610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77" name="Oval 4376">
                <a:extLst>
                  <a:ext uri="{FF2B5EF4-FFF2-40B4-BE49-F238E27FC236}">
                    <a16:creationId xmlns:a16="http://schemas.microsoft.com/office/drawing/2014/main" id="{629467F9-FB97-7D2F-56F8-C227EF378A84}"/>
                  </a:ext>
                </a:extLst>
              </p:cNvPr>
              <p:cNvSpPr/>
              <p:nvPr/>
            </p:nvSpPr>
            <p:spPr>
              <a:xfrm>
                <a:off x="22097807" y="15006249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3" name="Oval 4382">
                <a:extLst>
                  <a:ext uri="{FF2B5EF4-FFF2-40B4-BE49-F238E27FC236}">
                    <a16:creationId xmlns:a16="http://schemas.microsoft.com/office/drawing/2014/main" id="{203B42E4-09E3-ACFA-CE25-9626361C0D4E}"/>
                  </a:ext>
                </a:extLst>
              </p:cNvPr>
              <p:cNvSpPr/>
              <p:nvPr/>
            </p:nvSpPr>
            <p:spPr>
              <a:xfrm>
                <a:off x="22171626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6" name="Oval 4385">
                <a:extLst>
                  <a:ext uri="{FF2B5EF4-FFF2-40B4-BE49-F238E27FC236}">
                    <a16:creationId xmlns:a16="http://schemas.microsoft.com/office/drawing/2014/main" id="{DECC735D-50B1-F02F-4489-A08BFFF87DC7}"/>
                  </a:ext>
                </a:extLst>
              </p:cNvPr>
              <p:cNvSpPr/>
              <p:nvPr/>
            </p:nvSpPr>
            <p:spPr>
              <a:xfrm>
                <a:off x="22252589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7" name="Oval 4386">
                <a:extLst>
                  <a:ext uri="{FF2B5EF4-FFF2-40B4-BE49-F238E27FC236}">
                    <a16:creationId xmlns:a16="http://schemas.microsoft.com/office/drawing/2014/main" id="{6C2D2ED2-1B6C-C581-B1EB-41DFEF0A848A}"/>
                  </a:ext>
                </a:extLst>
              </p:cNvPr>
              <p:cNvSpPr/>
              <p:nvPr/>
            </p:nvSpPr>
            <p:spPr>
              <a:xfrm>
                <a:off x="22402608" y="14710975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8" name="Oval 4387">
                <a:extLst>
                  <a:ext uri="{FF2B5EF4-FFF2-40B4-BE49-F238E27FC236}">
                    <a16:creationId xmlns:a16="http://schemas.microsoft.com/office/drawing/2014/main" id="{B4B519B7-A477-3DAD-4690-F5A5402132AD}"/>
                  </a:ext>
                </a:extLst>
              </p:cNvPr>
              <p:cNvSpPr/>
              <p:nvPr/>
            </p:nvSpPr>
            <p:spPr>
              <a:xfrm>
                <a:off x="22478808" y="147133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89" name="Oval 4388">
                <a:extLst>
                  <a:ext uri="{FF2B5EF4-FFF2-40B4-BE49-F238E27FC236}">
                    <a16:creationId xmlns:a16="http://schemas.microsoft.com/office/drawing/2014/main" id="{BD6F07C7-6C72-281E-C2F6-77A13A5C1187}"/>
                  </a:ext>
                </a:extLst>
              </p:cNvPr>
              <p:cNvSpPr/>
              <p:nvPr/>
            </p:nvSpPr>
            <p:spPr>
              <a:xfrm>
                <a:off x="22483571" y="14865756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90" name="Oval 4389">
                <a:extLst>
                  <a:ext uri="{FF2B5EF4-FFF2-40B4-BE49-F238E27FC236}">
                    <a16:creationId xmlns:a16="http://schemas.microsoft.com/office/drawing/2014/main" id="{5F478235-C266-D047-BEDE-BF3F67D538E5}"/>
                  </a:ext>
                </a:extLst>
              </p:cNvPr>
              <p:cNvSpPr/>
              <p:nvPr/>
            </p:nvSpPr>
            <p:spPr>
              <a:xfrm>
                <a:off x="22404990" y="15008631"/>
                <a:ext cx="69444" cy="6944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397" name="Group 4396">
            <a:extLst>
              <a:ext uri="{FF2B5EF4-FFF2-40B4-BE49-F238E27FC236}">
                <a16:creationId xmlns:a16="http://schemas.microsoft.com/office/drawing/2014/main" id="{18922F2A-FE8D-AA68-2BAA-678C9632E427}"/>
              </a:ext>
            </a:extLst>
          </p:cNvPr>
          <p:cNvGrpSpPr/>
          <p:nvPr/>
        </p:nvGrpSpPr>
        <p:grpSpPr>
          <a:xfrm>
            <a:off x="20364450" y="13819245"/>
            <a:ext cx="2157412" cy="2151800"/>
            <a:chOff x="20364450" y="14124045"/>
            <a:chExt cx="2157412" cy="2151800"/>
          </a:xfrm>
        </p:grpSpPr>
        <p:grpSp>
          <p:nvGrpSpPr>
            <p:cNvPr id="4160" name="Group 4159">
              <a:extLst>
                <a:ext uri="{FF2B5EF4-FFF2-40B4-BE49-F238E27FC236}">
                  <a16:creationId xmlns:a16="http://schemas.microsoft.com/office/drawing/2014/main" id="{AC67BF51-B390-9EBB-8485-00CA76FA53AC}"/>
                </a:ext>
              </a:extLst>
            </p:cNvPr>
            <p:cNvGrpSpPr/>
            <p:nvPr/>
          </p:nvGrpSpPr>
          <p:grpSpPr>
            <a:xfrm>
              <a:off x="20364450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54" name="Straight Connector 4153">
                <a:extLst>
                  <a:ext uri="{FF2B5EF4-FFF2-40B4-BE49-F238E27FC236}">
                    <a16:creationId xmlns:a16="http://schemas.microsoft.com/office/drawing/2014/main" id="{C1CD78AF-5206-C626-C807-51A351A07B7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5" name="Straight Connector 4154">
                <a:extLst>
                  <a:ext uri="{FF2B5EF4-FFF2-40B4-BE49-F238E27FC236}">
                    <a16:creationId xmlns:a16="http://schemas.microsoft.com/office/drawing/2014/main" id="{7D82DC70-30C7-93D7-E125-3C42B24747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8" name="Straight Connector 4157">
                <a:extLst>
                  <a:ext uri="{FF2B5EF4-FFF2-40B4-BE49-F238E27FC236}">
                    <a16:creationId xmlns:a16="http://schemas.microsoft.com/office/drawing/2014/main" id="{A191386D-1B30-EDE0-275D-D887CF954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9" name="Straight Connector 4158">
                <a:extLst>
                  <a:ext uri="{FF2B5EF4-FFF2-40B4-BE49-F238E27FC236}">
                    <a16:creationId xmlns:a16="http://schemas.microsoft.com/office/drawing/2014/main" id="{C8584A3E-0374-7C5D-D991-C38C1112610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4" name="Group 4163">
              <a:extLst>
                <a:ext uri="{FF2B5EF4-FFF2-40B4-BE49-F238E27FC236}">
                  <a16:creationId xmlns:a16="http://schemas.microsoft.com/office/drawing/2014/main" id="{652A84C4-A264-72F6-2D10-F41A03B0FACF}"/>
                </a:ext>
              </a:extLst>
            </p:cNvPr>
            <p:cNvGrpSpPr/>
            <p:nvPr/>
          </p:nvGrpSpPr>
          <p:grpSpPr>
            <a:xfrm>
              <a:off x="22055137" y="14124045"/>
              <a:ext cx="466725" cy="449607"/>
              <a:chOff x="20364450" y="14124045"/>
              <a:chExt cx="466725" cy="449607"/>
            </a:xfrm>
          </p:grpSpPr>
          <p:cxnSp>
            <p:nvCxnSpPr>
              <p:cNvPr id="4166" name="Straight Connector 4165">
                <a:extLst>
                  <a:ext uri="{FF2B5EF4-FFF2-40B4-BE49-F238E27FC236}">
                    <a16:creationId xmlns:a16="http://schemas.microsoft.com/office/drawing/2014/main" id="{86C57517-CA16-ECF1-373A-B1146B4BE3CA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7" name="Straight Connector 4166">
                <a:extLst>
                  <a:ext uri="{FF2B5EF4-FFF2-40B4-BE49-F238E27FC236}">
                    <a16:creationId xmlns:a16="http://schemas.microsoft.com/office/drawing/2014/main" id="{1651B64B-53E1-9318-61F0-A4A5E853F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8" name="Straight Connector 4167">
                <a:extLst>
                  <a:ext uri="{FF2B5EF4-FFF2-40B4-BE49-F238E27FC236}">
                    <a16:creationId xmlns:a16="http://schemas.microsoft.com/office/drawing/2014/main" id="{1F9EAF5D-EC3F-BBCD-EEE9-D1A947E00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9" name="Straight Connector 4168">
                <a:extLst>
                  <a:ext uri="{FF2B5EF4-FFF2-40B4-BE49-F238E27FC236}">
                    <a16:creationId xmlns:a16="http://schemas.microsoft.com/office/drawing/2014/main" id="{D6EA4447-3EB1-CCBE-53F6-88B871023077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71" name="Group 4170">
              <a:extLst>
                <a:ext uri="{FF2B5EF4-FFF2-40B4-BE49-F238E27FC236}">
                  <a16:creationId xmlns:a16="http://schemas.microsoft.com/office/drawing/2014/main" id="{CD46A74B-4B53-C3A4-B0FA-114C06A63323}"/>
                </a:ext>
              </a:extLst>
            </p:cNvPr>
            <p:cNvGrpSpPr/>
            <p:nvPr/>
          </p:nvGrpSpPr>
          <p:grpSpPr>
            <a:xfrm>
              <a:off x="20364450" y="15814733"/>
              <a:ext cx="466725" cy="449607"/>
              <a:chOff x="20364450" y="14124045"/>
              <a:chExt cx="466725" cy="449607"/>
            </a:xfrm>
          </p:grpSpPr>
          <p:cxnSp>
            <p:nvCxnSpPr>
              <p:cNvPr id="4173" name="Straight Connector 4172">
                <a:extLst>
                  <a:ext uri="{FF2B5EF4-FFF2-40B4-BE49-F238E27FC236}">
                    <a16:creationId xmlns:a16="http://schemas.microsoft.com/office/drawing/2014/main" id="{E2B8F884-81C1-F9A8-51FF-F306EB940623}"/>
                  </a:ext>
                </a:extLst>
              </p:cNvPr>
              <p:cNvCxnSpPr/>
              <p:nvPr/>
            </p:nvCxnSpPr>
            <p:spPr>
              <a:xfrm>
                <a:off x="20364450" y="14124045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4" name="Straight Connector 4173">
                <a:extLst>
                  <a:ext uri="{FF2B5EF4-FFF2-40B4-BE49-F238E27FC236}">
                    <a16:creationId xmlns:a16="http://schemas.microsoft.com/office/drawing/2014/main" id="{9E1A71CD-CC9B-47A2-9EBB-9F815FAC6E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364450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5" name="Straight Connector 4174">
                <a:extLst>
                  <a:ext uri="{FF2B5EF4-FFF2-40B4-BE49-F238E27FC236}">
                    <a16:creationId xmlns:a16="http://schemas.microsoft.com/office/drawing/2014/main" id="{3E1881BA-ED1C-2435-1A28-2ED62912F9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831175" y="14124045"/>
                <a:ext cx="0" cy="446374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6" name="Straight Connector 4175">
                <a:extLst>
                  <a:ext uri="{FF2B5EF4-FFF2-40B4-BE49-F238E27FC236}">
                    <a16:creationId xmlns:a16="http://schemas.microsoft.com/office/drawing/2014/main" id="{23CFF9A4-1F08-57CB-7C74-06B0D633B546}"/>
                  </a:ext>
                </a:extLst>
              </p:cNvPr>
              <p:cNvCxnSpPr/>
              <p:nvPr/>
            </p:nvCxnSpPr>
            <p:spPr>
              <a:xfrm>
                <a:off x="20364450" y="14573652"/>
                <a:ext cx="466725" cy="0"/>
              </a:xfrm>
              <a:prstGeom prst="line">
                <a:avLst/>
              </a:prstGeom>
              <a:ln w="76200" cap="rnd">
                <a:solidFill>
                  <a:srgbClr val="27E1F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77" name="Straight Connector 4176">
              <a:extLst>
                <a:ext uri="{FF2B5EF4-FFF2-40B4-BE49-F238E27FC236}">
                  <a16:creationId xmlns:a16="http://schemas.microsoft.com/office/drawing/2014/main" id="{2F9333D4-30F1-8D8E-4293-15F1ED471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128807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9" name="Straight Connector 4178">
              <a:extLst>
                <a:ext uri="{FF2B5EF4-FFF2-40B4-BE49-F238E27FC236}">
                  <a16:creationId xmlns:a16="http://schemas.microsoft.com/office/drawing/2014/main" id="{AF4BFDD1-65D8-9C5D-5DAF-C14FAA0928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7" y="14513040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1" name="Straight Connector 4180">
              <a:extLst>
                <a:ext uri="{FF2B5EF4-FFF2-40B4-BE49-F238E27FC236}">
                  <a16:creationId xmlns:a16="http://schemas.microsoft.com/office/drawing/2014/main" id="{49CAA612-9EAE-3298-DE7E-4447841A7D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04167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3" name="Straight Connector 4182">
              <a:extLst>
                <a:ext uri="{FF2B5EF4-FFF2-40B4-BE49-F238E27FC236}">
                  <a16:creationId xmlns:a16="http://schemas.microsoft.com/office/drawing/2014/main" id="{B24DCA60-EAF1-417D-44F3-40C7C2BD52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69212" y="15354358"/>
              <a:ext cx="0" cy="6661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1" name="Straight Connector 4190">
              <a:extLst>
                <a:ext uri="{FF2B5EF4-FFF2-40B4-BE49-F238E27FC236}">
                  <a16:creationId xmlns:a16="http://schemas.microsoft.com/office/drawing/2014/main" id="{5836DD5D-AE31-34AB-AA3F-992CF37CB0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47788" y="1511816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3" name="Straight Connector 4192">
              <a:extLst>
                <a:ext uri="{FF2B5EF4-FFF2-40B4-BE49-F238E27FC236}">
                  <a16:creationId xmlns:a16="http://schemas.microsoft.com/office/drawing/2014/main" id="{D778D82B-7C63-2938-4413-FF36BECCCC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3988" y="1543131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4" name="Straight Connector 4203">
              <a:extLst>
                <a:ext uri="{FF2B5EF4-FFF2-40B4-BE49-F238E27FC236}">
                  <a16:creationId xmlns:a16="http://schemas.microsoft.com/office/drawing/2014/main" id="{2F11D608-23B9-CBF3-7268-8A456DD102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6368" y="15044059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6" name="Straight Connector 4205">
              <a:extLst>
                <a:ext uri="{FF2B5EF4-FFF2-40B4-BE49-F238E27FC236}">
                  <a16:creationId xmlns:a16="http://schemas.microsoft.com/office/drawing/2014/main" id="{618DCB8B-A57D-FF3D-0A9F-B08213F44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74" y="14903565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9" name="Straight Connector 4208">
              <a:extLst>
                <a:ext uri="{FF2B5EF4-FFF2-40B4-BE49-F238E27FC236}">
                  <a16:creationId xmlns:a16="http://schemas.microsoft.com/office/drawing/2014/main" id="{F395E659-2C3C-C6A7-0D6A-A846BDFEE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2568" y="152774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0" name="Straight Connector 4209">
              <a:extLst>
                <a:ext uri="{FF2B5EF4-FFF2-40B4-BE49-F238E27FC236}">
                  <a16:creationId xmlns:a16="http://schemas.microsoft.com/office/drawing/2014/main" id="{5D6CCDBC-5966-68AC-719F-CA60B0FA8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74" y="14984528"/>
              <a:ext cx="0" cy="21022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1" name="Straight Connector 4210">
              <a:extLst>
                <a:ext uri="{FF2B5EF4-FFF2-40B4-BE49-F238E27FC236}">
                  <a16:creationId xmlns:a16="http://schemas.microsoft.com/office/drawing/2014/main" id="{D33D8ACA-FA40-3834-5C5C-1EC2096F8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53539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2" name="Straight Connector 4211">
              <a:extLst>
                <a:ext uri="{FF2B5EF4-FFF2-40B4-BE49-F238E27FC236}">
                  <a16:creationId xmlns:a16="http://schemas.microsoft.com/office/drawing/2014/main" id="{3E1D6AF9-00BF-C0BF-5942-0F141713C2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78769" y="147466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7" name="Straight Connector 4216">
              <a:extLst>
                <a:ext uri="{FF2B5EF4-FFF2-40B4-BE49-F238E27FC236}">
                  <a16:creationId xmlns:a16="http://schemas.microsoft.com/office/drawing/2014/main" id="{EEF8F9CF-A9B6-168C-10D5-DDB145B35F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7549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5" name="Straight Connector 4224">
              <a:extLst>
                <a:ext uri="{FF2B5EF4-FFF2-40B4-BE49-F238E27FC236}">
                  <a16:creationId xmlns:a16="http://schemas.microsoft.com/office/drawing/2014/main" id="{AC5A5D99-06D4-31DE-B679-1DF1DE5669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49" y="1543277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6" name="Straight Connector 4225">
              <a:extLst>
                <a:ext uri="{FF2B5EF4-FFF2-40B4-BE49-F238E27FC236}">
                  <a16:creationId xmlns:a16="http://schemas.microsoft.com/office/drawing/2014/main" id="{4C951767-1163-4665-B9E5-7F01965468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09755" y="15044738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9" name="Straight Connector 4228">
              <a:extLst>
                <a:ext uri="{FF2B5EF4-FFF2-40B4-BE49-F238E27FC236}">
                  <a16:creationId xmlns:a16="http://schemas.microsoft.com/office/drawing/2014/main" id="{F7D19AB3-0E40-63A8-0198-10CAB16BA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4827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1" name="Straight Connector 4230">
              <a:extLst>
                <a:ext uri="{FF2B5EF4-FFF2-40B4-BE49-F238E27FC236}">
                  <a16:creationId xmlns:a16="http://schemas.microsoft.com/office/drawing/2014/main" id="{4F0D0796-1689-42C6-18FE-68BB680EFE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5" y="15509081"/>
              <a:ext cx="0" cy="226024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2" name="Straight Connector 4231">
              <a:extLst>
                <a:ext uri="{FF2B5EF4-FFF2-40B4-BE49-F238E27FC236}">
                  <a16:creationId xmlns:a16="http://schemas.microsoft.com/office/drawing/2014/main" id="{77A30B11-3A9B-E237-E5AD-624C4CC6D0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8333" y="158920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3" name="Straight Connector 4232">
              <a:extLst>
                <a:ext uri="{FF2B5EF4-FFF2-40B4-BE49-F238E27FC236}">
                  <a16:creationId xmlns:a16="http://schemas.microsoft.com/office/drawing/2014/main" id="{84C0069F-75DA-DD33-52A6-EDAC795E99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985951" y="16201638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5" name="Straight Connector 4234">
              <a:extLst>
                <a:ext uri="{FF2B5EF4-FFF2-40B4-BE49-F238E27FC236}">
                  <a16:creationId xmlns:a16="http://schemas.microsoft.com/office/drawing/2014/main" id="{E5E25700-94F0-3287-1CB9-390603D85CBE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657716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7" name="Straight Connector 4236">
              <a:extLst>
                <a:ext uri="{FF2B5EF4-FFF2-40B4-BE49-F238E27FC236}">
                  <a16:creationId xmlns:a16="http://schemas.microsoft.com/office/drawing/2014/main" id="{CA9C2B7A-156F-0A84-67DF-0B3EBAF8A372}"/>
                </a:ext>
              </a:extLst>
            </p:cNvPr>
            <p:cNvCxnSpPr>
              <a:cxnSpLocks/>
            </p:cNvCxnSpPr>
            <p:nvPr/>
          </p:nvCxnSpPr>
          <p:spPr>
            <a:xfrm>
              <a:off x="21905119" y="15967278"/>
              <a:ext cx="302419" cy="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8" name="Straight Connector 4237">
              <a:extLst>
                <a:ext uri="{FF2B5EF4-FFF2-40B4-BE49-F238E27FC236}">
                  <a16:creationId xmlns:a16="http://schemas.microsoft.com/office/drawing/2014/main" id="{17364354-F13D-5459-6EBE-619E44543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9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0" name="Straight Connector 4239">
              <a:extLst>
                <a:ext uri="{FF2B5EF4-FFF2-40B4-BE49-F238E27FC236}">
                  <a16:creationId xmlns:a16="http://schemas.microsoft.com/office/drawing/2014/main" id="{BA3441D2-D729-E2CE-6711-8A826A0DA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2738" y="15657716"/>
              <a:ext cx="0" cy="29665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0" name="Straight Connector 4249">
              <a:extLst>
                <a:ext uri="{FF2B5EF4-FFF2-40B4-BE49-F238E27FC236}">
                  <a16:creationId xmlns:a16="http://schemas.microsoft.com/office/drawing/2014/main" id="{B9DBAF46-45EE-672C-D819-3359D108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48990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1" name="Straight Connector 4250">
              <a:extLst>
                <a:ext uri="{FF2B5EF4-FFF2-40B4-BE49-F238E27FC236}">
                  <a16:creationId xmlns:a16="http://schemas.microsoft.com/office/drawing/2014/main" id="{F72F3481-2A56-6248-A763-FC5CC51DE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42883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2" name="Straight Connector 4251">
              <a:extLst>
                <a:ext uri="{FF2B5EF4-FFF2-40B4-BE49-F238E27FC236}">
                  <a16:creationId xmlns:a16="http://schemas.microsoft.com/office/drawing/2014/main" id="{A265D964-B659-DCF0-D21C-774BFA68F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7" y="143645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7" name="Straight Connector 4256">
              <a:extLst>
                <a:ext uri="{FF2B5EF4-FFF2-40B4-BE49-F238E27FC236}">
                  <a16:creationId xmlns:a16="http://schemas.microsoft.com/office/drawing/2014/main" id="{832E6CEB-80AB-8243-81A6-4659B0BA6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2" y="1527771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9" name="Straight Connector 4258">
              <a:extLst>
                <a:ext uri="{FF2B5EF4-FFF2-40B4-BE49-F238E27FC236}">
                  <a16:creationId xmlns:a16="http://schemas.microsoft.com/office/drawing/2014/main" id="{2B54DD3E-572A-777A-7EA7-17BC72FA6F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64537" y="15737681"/>
              <a:ext cx="0" cy="38100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1" name="Straight Connector 4260">
              <a:extLst>
                <a:ext uri="{FF2B5EF4-FFF2-40B4-BE49-F238E27FC236}">
                  <a16:creationId xmlns:a16="http://schemas.microsoft.com/office/drawing/2014/main" id="{FBCB5C07-8AE6-9D36-8056-00CB9BC99A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38350" y="16127528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4" name="Straight Connector 4263">
              <a:extLst>
                <a:ext uri="{FF2B5EF4-FFF2-40B4-BE49-F238E27FC236}">
                  <a16:creationId xmlns:a16="http://schemas.microsoft.com/office/drawing/2014/main" id="{C00349CD-3068-CAAA-9EFE-589E97B2B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0732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5" name="Straight Connector 4264">
              <a:extLst>
                <a:ext uri="{FF2B5EF4-FFF2-40B4-BE49-F238E27FC236}">
                  <a16:creationId xmlns:a16="http://schemas.microsoft.com/office/drawing/2014/main" id="{34822AE8-898A-7EBC-0A62-792A76865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169" y="158158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6" name="Straight Connector 4265">
              <a:extLst>
                <a:ext uri="{FF2B5EF4-FFF2-40B4-BE49-F238E27FC236}">
                  <a16:creationId xmlns:a16="http://schemas.microsoft.com/office/drawing/2014/main" id="{3F69BCDF-5185-ED9E-C3B0-7B06CE9D9C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7" y="157396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9" name="Straight Connector 4268">
              <a:extLst>
                <a:ext uri="{FF2B5EF4-FFF2-40B4-BE49-F238E27FC236}">
                  <a16:creationId xmlns:a16="http://schemas.microsoft.com/office/drawing/2014/main" id="{D294E4B8-38F1-F266-C9A5-E1C5A92D31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199519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2" name="Straight Connector 4271">
              <a:extLst>
                <a:ext uri="{FF2B5EF4-FFF2-40B4-BE49-F238E27FC236}">
                  <a16:creationId xmlns:a16="http://schemas.microsoft.com/office/drawing/2014/main" id="{8B651877-3A81-0DB7-3F36-00315D2D93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4550" y="15196750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3" name="Straight Connector 4272">
              <a:extLst>
                <a:ext uri="{FF2B5EF4-FFF2-40B4-BE49-F238E27FC236}">
                  <a16:creationId xmlns:a16="http://schemas.microsoft.com/office/drawing/2014/main" id="{ED319133-8C79-645B-7040-FC11FF479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3606" y="1512293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1" name="Straight Connector 4280">
              <a:extLst>
                <a:ext uri="{FF2B5EF4-FFF2-40B4-BE49-F238E27FC236}">
                  <a16:creationId xmlns:a16="http://schemas.microsoft.com/office/drawing/2014/main" id="{2ED00C56-630A-AE07-7F67-C8B109515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85992" y="14212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3" name="Straight Connector 4282">
              <a:extLst>
                <a:ext uri="{FF2B5EF4-FFF2-40B4-BE49-F238E27FC236}">
                  <a16:creationId xmlns:a16="http://schemas.microsoft.com/office/drawing/2014/main" id="{9843F2D8-5A60-1AB1-26D3-6B368F514D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62193" y="14127277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4" name="Straight Connector 4283">
              <a:extLst>
                <a:ext uri="{FF2B5EF4-FFF2-40B4-BE49-F238E27FC236}">
                  <a16:creationId xmlns:a16="http://schemas.microsoft.com/office/drawing/2014/main" id="{4BF1D625-1271-3A5A-4B40-0B663BE582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11" y="14358259"/>
              <a:ext cx="0" cy="79260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7" name="Straight Connector 4286">
              <a:extLst>
                <a:ext uri="{FF2B5EF4-FFF2-40B4-BE49-F238E27FC236}">
                  <a16:creationId xmlns:a16="http://schemas.microsoft.com/office/drawing/2014/main" id="{F0988329-63DB-D66D-81FE-5BF5295CD3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44416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8" name="Straight Connector 4287">
              <a:extLst>
                <a:ext uri="{FF2B5EF4-FFF2-40B4-BE49-F238E27FC236}">
                  <a16:creationId xmlns:a16="http://schemas.microsoft.com/office/drawing/2014/main" id="{048E8301-B701-A09F-175B-702CF89374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42868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0" name="Straight Connector 4289">
              <a:extLst>
                <a:ext uri="{FF2B5EF4-FFF2-40B4-BE49-F238E27FC236}">
                  <a16:creationId xmlns:a16="http://schemas.microsoft.com/office/drawing/2014/main" id="{B08F2740-A04A-CC60-0133-D2ABC59DD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42085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5" name="Straight Connector 4294">
              <a:extLst>
                <a:ext uri="{FF2B5EF4-FFF2-40B4-BE49-F238E27FC236}">
                  <a16:creationId xmlns:a16="http://schemas.microsoft.com/office/drawing/2014/main" id="{9C43D00D-34B2-2D73-6BFC-E1343BBAF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59805" y="15818644"/>
              <a:ext cx="0" cy="2238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9" name="Straight Connector 4298">
              <a:extLst>
                <a:ext uri="{FF2B5EF4-FFF2-40B4-BE49-F238E27FC236}">
                  <a16:creationId xmlns:a16="http://schemas.microsoft.com/office/drawing/2014/main" id="{DEA151A2-6838-5614-7C12-240F807A1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6204019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2" name="Straight Connector 4301">
              <a:extLst>
                <a:ext uri="{FF2B5EF4-FFF2-40B4-BE49-F238E27FC236}">
                  <a16:creationId xmlns:a16="http://schemas.microsoft.com/office/drawing/2014/main" id="{261D4988-BB00-772A-6909-833774931E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8388" y="155848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6" name="Straight Connector 4305">
              <a:extLst>
                <a:ext uri="{FF2B5EF4-FFF2-40B4-BE49-F238E27FC236}">
                  <a16:creationId xmlns:a16="http://schemas.microsoft.com/office/drawing/2014/main" id="{BAF31352-D8CE-D9A0-4806-EABB1C59D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36006" y="15046441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8" name="Straight Connector 4307">
              <a:extLst>
                <a:ext uri="{FF2B5EF4-FFF2-40B4-BE49-F238E27FC236}">
                  <a16:creationId xmlns:a16="http://schemas.microsoft.com/office/drawing/2014/main" id="{51905E2D-BF0C-8A82-4884-0523538B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12206" y="1512502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9" name="Straight Connector 4308">
              <a:extLst>
                <a:ext uri="{FF2B5EF4-FFF2-40B4-BE49-F238E27FC236}">
                  <a16:creationId xmlns:a16="http://schemas.microsoft.com/office/drawing/2014/main" id="{DC320D04-0C88-C48B-DD6C-1FDC9248FD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7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0" name="Straight Connector 4309">
              <a:extLst>
                <a:ext uri="{FF2B5EF4-FFF2-40B4-BE49-F238E27FC236}">
                  <a16:creationId xmlns:a16="http://schemas.microsoft.com/office/drawing/2014/main" id="{40BB0228-67E9-DA56-8F36-EC72DF9F2B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88" y="15044351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5" name="Straight Connector 4314">
              <a:extLst>
                <a:ext uri="{FF2B5EF4-FFF2-40B4-BE49-F238E27FC236}">
                  <a16:creationId xmlns:a16="http://schemas.microsoft.com/office/drawing/2014/main" id="{12F4CAA9-8429-1EC2-C883-0B9E0F360A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00355" y="14362170"/>
              <a:ext cx="0" cy="463493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8" name="Straight Connector 4317">
              <a:extLst>
                <a:ext uri="{FF2B5EF4-FFF2-40B4-BE49-F238E27FC236}">
                  <a16:creationId xmlns:a16="http://schemas.microsoft.com/office/drawing/2014/main" id="{4480D038-5DA3-AB37-03A1-AE21C59C7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6" y="14669351"/>
              <a:ext cx="0" cy="380149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0" name="Straight Connector 4319">
              <a:extLst>
                <a:ext uri="{FF2B5EF4-FFF2-40B4-BE49-F238E27FC236}">
                  <a16:creationId xmlns:a16="http://schemas.microsoft.com/office/drawing/2014/main" id="{03AF1A48-3AFB-EE99-C1A4-99563154CD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0" y="1489671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2" name="Straight Connector 4321">
              <a:extLst>
                <a:ext uri="{FF2B5EF4-FFF2-40B4-BE49-F238E27FC236}">
                  <a16:creationId xmlns:a16="http://schemas.microsoft.com/office/drawing/2014/main" id="{04528BB7-F69B-FCF9-1151-9D949BC9D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5570" y="15122932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5" name="Straight Connector 4324">
              <a:extLst>
                <a:ext uri="{FF2B5EF4-FFF2-40B4-BE49-F238E27FC236}">
                  <a16:creationId xmlns:a16="http://schemas.microsoft.com/office/drawing/2014/main" id="{FB8F9845-C7A8-1573-D4DC-D59614212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90794" y="15350388"/>
              <a:ext cx="0" cy="458731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0" name="Straight Connector 4329">
              <a:extLst>
                <a:ext uri="{FF2B5EF4-FFF2-40B4-BE49-F238E27FC236}">
                  <a16:creationId xmlns:a16="http://schemas.microsoft.com/office/drawing/2014/main" id="{ED33B963-68FE-77E9-4B9F-BD39895D8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69369" y="158968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2" name="Straight Connector 4331">
              <a:extLst>
                <a:ext uri="{FF2B5EF4-FFF2-40B4-BE49-F238E27FC236}">
                  <a16:creationId xmlns:a16="http://schemas.microsoft.com/office/drawing/2014/main" id="{0FC9C984-8802-B3CE-D1AC-EC699E4A7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47954" y="15355151"/>
              <a:ext cx="0" cy="225368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3" name="Straight Connector 4332">
              <a:extLst>
                <a:ext uri="{FF2B5EF4-FFF2-40B4-BE49-F238E27FC236}">
                  <a16:creationId xmlns:a16="http://schemas.microsoft.com/office/drawing/2014/main" id="{CB361E68-F351-FD84-BF3D-23C667E0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8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4" name="Straight Connector 4333">
              <a:extLst>
                <a:ext uri="{FF2B5EF4-FFF2-40B4-BE49-F238E27FC236}">
                  <a16:creationId xmlns:a16="http://schemas.microsoft.com/office/drawing/2014/main" id="{AEFCCA89-4FFB-1601-6EA4-45F380C50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97968" y="14975681"/>
              <a:ext cx="0" cy="30003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6" name="Straight Connector 4335">
              <a:extLst>
                <a:ext uri="{FF2B5EF4-FFF2-40B4-BE49-F238E27FC236}">
                  <a16:creationId xmlns:a16="http://schemas.microsoft.com/office/drawing/2014/main" id="{0BCDA39B-338E-6CC0-DDF2-33B794591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4169" y="1497529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8" name="Straight Connector 4337">
              <a:extLst>
                <a:ext uri="{FF2B5EF4-FFF2-40B4-BE49-F238E27FC236}">
                  <a16:creationId xmlns:a16="http://schemas.microsoft.com/office/drawing/2014/main" id="{264CEA13-2A15-2468-728C-CC04DE247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76549" y="152798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9" name="Straight Connector 4338">
              <a:extLst>
                <a:ext uri="{FF2B5EF4-FFF2-40B4-BE49-F238E27FC236}">
                  <a16:creationId xmlns:a16="http://schemas.microsoft.com/office/drawing/2014/main" id="{45B72423-95C3-6BD9-527A-B34A0C74E4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4151" y="1558489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7" name="Straight Connector 4346">
              <a:extLst>
                <a:ext uri="{FF2B5EF4-FFF2-40B4-BE49-F238E27FC236}">
                  <a16:creationId xmlns:a16="http://schemas.microsoft.com/office/drawing/2014/main" id="{3E1B14A1-EBC4-E421-B0D7-338B7D09C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21769" y="161254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1" name="Straight Connector 4350">
              <a:extLst>
                <a:ext uri="{FF2B5EF4-FFF2-40B4-BE49-F238E27FC236}">
                  <a16:creationId xmlns:a16="http://schemas.microsoft.com/office/drawing/2014/main" id="{9451146A-494C-49BE-8D52-1936146FCB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50" y="16044474"/>
              <a:ext cx="0" cy="22660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6" name="Straight Connector 4355">
              <a:extLst>
                <a:ext uri="{FF2B5EF4-FFF2-40B4-BE49-F238E27FC236}">
                  <a16:creationId xmlns:a16="http://schemas.microsoft.com/office/drawing/2014/main" id="{EA453579-DFE4-8B3C-6191-43D3AB202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1" y="16125715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7" name="Straight Connector 4356">
              <a:extLst>
                <a:ext uri="{FF2B5EF4-FFF2-40B4-BE49-F238E27FC236}">
                  <a16:creationId xmlns:a16="http://schemas.microsoft.com/office/drawing/2014/main" id="{2B6C0052-B5FD-F798-2AE2-204087CFCF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1" y="15970656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9" name="Straight Connector 4358">
              <a:extLst>
                <a:ext uri="{FF2B5EF4-FFF2-40B4-BE49-F238E27FC236}">
                  <a16:creationId xmlns:a16="http://schemas.microsoft.com/office/drawing/2014/main" id="{361768AC-B5A5-C38E-FBC5-D50ACBD28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6046856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1" name="Straight Connector 4360">
              <a:extLst>
                <a:ext uri="{FF2B5EF4-FFF2-40B4-BE49-F238E27FC236}">
                  <a16:creationId xmlns:a16="http://schemas.microsoft.com/office/drawing/2014/main" id="{EAEE2224-1714-8318-8E19-C8522ED7E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6049237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7" name="Straight Connector 4366">
              <a:extLst>
                <a:ext uri="{FF2B5EF4-FFF2-40B4-BE49-F238E27FC236}">
                  <a16:creationId xmlns:a16="http://schemas.microsoft.com/office/drawing/2014/main" id="{7CE8F2FA-DCBB-3164-2A2C-763AFA3B33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739675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8" name="Straight Connector 4367">
              <a:extLst>
                <a:ext uri="{FF2B5EF4-FFF2-40B4-BE49-F238E27FC236}">
                  <a16:creationId xmlns:a16="http://schemas.microsoft.com/office/drawing/2014/main" id="{C8A63FD9-EA85-7758-8A35-C44B8D20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6112" y="15739674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1" name="Straight Connector 4370">
              <a:extLst>
                <a:ext uri="{FF2B5EF4-FFF2-40B4-BE49-F238E27FC236}">
                  <a16:creationId xmlns:a16="http://schemas.microsoft.com/office/drawing/2014/main" id="{E3B164B2-F4D5-B2BD-5AB0-128FFE5D80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9912" y="15432493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8" name="Straight Connector 4377">
              <a:extLst>
                <a:ext uri="{FF2B5EF4-FFF2-40B4-BE49-F238E27FC236}">
                  <a16:creationId xmlns:a16="http://schemas.microsoft.com/office/drawing/2014/main" id="{FF31D04C-CBD1-E3B5-8C9E-3C6CCF74E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2749" y="15356003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9" name="Straight Connector 4378">
              <a:extLst>
                <a:ext uri="{FF2B5EF4-FFF2-40B4-BE49-F238E27FC236}">
                  <a16:creationId xmlns:a16="http://schemas.microsoft.com/office/drawing/2014/main" id="{2F23C9CA-D267-FEB4-797F-788219488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55131" y="14825275"/>
              <a:ext cx="0" cy="71826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0" name="Straight Connector 4379">
              <a:extLst>
                <a:ext uri="{FF2B5EF4-FFF2-40B4-BE49-F238E27FC236}">
                  <a16:creationId xmlns:a16="http://schemas.microsoft.com/office/drawing/2014/main" id="{584A6368-966C-9D5D-E82B-F62EF983F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31330" y="14751166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1" name="Straight Connector 4380">
              <a:extLst>
                <a:ext uri="{FF2B5EF4-FFF2-40B4-BE49-F238E27FC236}">
                  <a16:creationId xmlns:a16="http://schemas.microsoft.com/office/drawing/2014/main" id="{AD642FC9-8A9D-96E3-6F6C-B2D48C32C0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05149" y="15044060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2" name="Straight Connector 4381">
              <a:extLst>
                <a:ext uri="{FF2B5EF4-FFF2-40B4-BE49-F238E27FC236}">
                  <a16:creationId xmlns:a16="http://schemas.microsoft.com/office/drawing/2014/main" id="{19FA1178-AEC7-34D2-1F18-A28934B4F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83730" y="14898804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4" name="Straight Connector 4383">
              <a:extLst>
                <a:ext uri="{FF2B5EF4-FFF2-40B4-BE49-F238E27FC236}">
                  <a16:creationId xmlns:a16="http://schemas.microsoft.com/office/drawing/2014/main" id="{E38AD187-D1DE-CA3A-4A50-CFFBD24135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046442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5" name="Straight Connector 4384">
              <a:extLst>
                <a:ext uri="{FF2B5EF4-FFF2-40B4-BE49-F238E27FC236}">
                  <a16:creationId xmlns:a16="http://schemas.microsoft.com/office/drawing/2014/main" id="{01C0D129-FEFD-B270-677F-47A9C6CB8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4751167"/>
              <a:ext cx="0" cy="14593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1" name="Straight Connector 4390">
              <a:extLst>
                <a:ext uri="{FF2B5EF4-FFF2-40B4-BE49-F238E27FC236}">
                  <a16:creationId xmlns:a16="http://schemas.microsoft.com/office/drawing/2014/main" id="{989E09FA-E040-8550-A75E-A99C667C8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38512" y="15196461"/>
              <a:ext cx="0" cy="229277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3" name="Straight Connector 4392">
              <a:extLst>
                <a:ext uri="{FF2B5EF4-FFF2-40B4-BE49-F238E27FC236}">
                  <a16:creationId xmlns:a16="http://schemas.microsoft.com/office/drawing/2014/main" id="{9E73320B-03EB-C007-73D6-EBD706ADE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362312" y="15353913"/>
              <a:ext cx="0" cy="148025"/>
            </a:xfrm>
            <a:prstGeom prst="line">
              <a:avLst/>
            </a:prstGeom>
            <a:ln w="76200" cap="rnd">
              <a:solidFill>
                <a:srgbClr val="27E1F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44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2" name="Rectangle 4181">
            <a:extLst>
              <a:ext uri="{FF2B5EF4-FFF2-40B4-BE49-F238E27FC236}">
                <a16:creationId xmlns:a16="http://schemas.microsoft.com/office/drawing/2014/main" id="{11ACCD19-5871-AD31-8EB8-18E5FBA9E545}"/>
              </a:ext>
            </a:extLst>
          </p:cNvPr>
          <p:cNvSpPr>
            <a:spLocks/>
          </p:cNvSpPr>
          <p:nvPr/>
        </p:nvSpPr>
        <p:spPr>
          <a:xfrm>
            <a:off x="11222677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3" name="TextBox 4182">
            <a:extLst>
              <a:ext uri="{FF2B5EF4-FFF2-40B4-BE49-F238E27FC236}">
                <a16:creationId xmlns:a16="http://schemas.microsoft.com/office/drawing/2014/main" id="{D17E4F1D-9681-F7CA-E91A-A6092E4982EE}"/>
              </a:ext>
            </a:extLst>
          </p:cNvPr>
          <p:cNvSpPr txBox="1"/>
          <p:nvPr/>
        </p:nvSpPr>
        <p:spPr>
          <a:xfrm>
            <a:off x="10760913" y="121759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あ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84" name="Rectangle 4183">
            <a:extLst>
              <a:ext uri="{FF2B5EF4-FFF2-40B4-BE49-F238E27FC236}">
                <a16:creationId xmlns:a16="http://schemas.microsoft.com/office/drawing/2014/main" id="{81FCC63E-6A92-8AF0-4D98-7B0E7D88B78D}"/>
              </a:ext>
            </a:extLst>
          </p:cNvPr>
          <p:cNvSpPr>
            <a:spLocks/>
          </p:cNvSpPr>
          <p:nvPr/>
        </p:nvSpPr>
        <p:spPr>
          <a:xfrm>
            <a:off x="21698948" y="1325833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5" name="TextBox 4184">
            <a:extLst>
              <a:ext uri="{FF2B5EF4-FFF2-40B4-BE49-F238E27FC236}">
                <a16:creationId xmlns:a16="http://schemas.microsoft.com/office/drawing/2014/main" id="{1B3E14F9-D505-4816-B76B-05A3271B816B}"/>
              </a:ext>
            </a:extLst>
          </p:cNvPr>
          <p:cNvSpPr txBox="1"/>
          <p:nvPr/>
        </p:nvSpPr>
        <p:spPr>
          <a:xfrm>
            <a:off x="21266213" y="12173759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0" name="Rectangle 4189">
            <a:extLst>
              <a:ext uri="{FF2B5EF4-FFF2-40B4-BE49-F238E27FC236}">
                <a16:creationId xmlns:a16="http://schemas.microsoft.com/office/drawing/2014/main" id="{B1F6D0C6-491A-0445-323F-4B9E3D6538ED}"/>
              </a:ext>
            </a:extLst>
          </p:cNvPr>
          <p:cNvSpPr>
            <a:spLocks/>
          </p:cNvSpPr>
          <p:nvPr/>
        </p:nvSpPr>
        <p:spPr>
          <a:xfrm>
            <a:off x="11222677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1" name="TextBox 4190">
            <a:extLst>
              <a:ext uri="{FF2B5EF4-FFF2-40B4-BE49-F238E27FC236}">
                <a16:creationId xmlns:a16="http://schemas.microsoft.com/office/drawing/2014/main" id="{47B56B8D-3774-EB27-F4A8-081574C585C4}"/>
              </a:ext>
            </a:extLst>
          </p:cNvPr>
          <p:cNvSpPr txBox="1"/>
          <p:nvPr/>
        </p:nvSpPr>
        <p:spPr>
          <a:xfrm>
            <a:off x="10760913" y="2153338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な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92" name="Rectangle 4191">
            <a:extLst>
              <a:ext uri="{FF2B5EF4-FFF2-40B4-BE49-F238E27FC236}">
                <a16:creationId xmlns:a16="http://schemas.microsoft.com/office/drawing/2014/main" id="{D149AFBE-1F36-C5FA-D545-E207B9E2917D}"/>
              </a:ext>
            </a:extLst>
          </p:cNvPr>
          <p:cNvSpPr>
            <a:spLocks/>
          </p:cNvSpPr>
          <p:nvPr/>
        </p:nvSpPr>
        <p:spPr>
          <a:xfrm>
            <a:off x="21698948" y="22615724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3" name="TextBox 4192">
            <a:extLst>
              <a:ext uri="{FF2B5EF4-FFF2-40B4-BE49-F238E27FC236}">
                <a16:creationId xmlns:a16="http://schemas.microsoft.com/office/drawing/2014/main" id="{987AB00A-4B15-E432-CCE4-7DC085B37F40}"/>
              </a:ext>
            </a:extLst>
          </p:cNvPr>
          <p:cNvSpPr txBox="1"/>
          <p:nvPr/>
        </p:nvSpPr>
        <p:spPr>
          <a:xfrm>
            <a:off x="21266213" y="2153115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2" name="Rectangle 4201">
            <a:extLst>
              <a:ext uri="{FF2B5EF4-FFF2-40B4-BE49-F238E27FC236}">
                <a16:creationId xmlns:a16="http://schemas.microsoft.com/office/drawing/2014/main" id="{E0203F52-F870-29B6-23D0-B97BE208C124}"/>
              </a:ext>
            </a:extLst>
          </p:cNvPr>
          <p:cNvSpPr>
            <a:spLocks/>
          </p:cNvSpPr>
          <p:nvPr/>
        </p:nvSpPr>
        <p:spPr>
          <a:xfrm>
            <a:off x="-8852840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3" name="TextBox 4202">
            <a:extLst>
              <a:ext uri="{FF2B5EF4-FFF2-40B4-BE49-F238E27FC236}">
                <a16:creationId xmlns:a16="http://schemas.microsoft.com/office/drawing/2014/main" id="{C11E8433-DF38-BD33-E1AC-689F29EBAC94}"/>
              </a:ext>
            </a:extLst>
          </p:cNvPr>
          <p:cNvSpPr txBox="1"/>
          <p:nvPr/>
        </p:nvSpPr>
        <p:spPr>
          <a:xfrm>
            <a:off x="-9314604" y="1131612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ツ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4" name="Rectangle 4203">
            <a:extLst>
              <a:ext uri="{FF2B5EF4-FFF2-40B4-BE49-F238E27FC236}">
                <a16:creationId xmlns:a16="http://schemas.microsoft.com/office/drawing/2014/main" id="{2827AD00-8BD5-04FD-BD95-31646A91B05F}"/>
              </a:ext>
            </a:extLst>
          </p:cNvPr>
          <p:cNvSpPr>
            <a:spLocks/>
          </p:cNvSpPr>
          <p:nvPr/>
        </p:nvSpPr>
        <p:spPr>
          <a:xfrm>
            <a:off x="1623431" y="12398461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5" name="TextBox 4204">
            <a:extLst>
              <a:ext uri="{FF2B5EF4-FFF2-40B4-BE49-F238E27FC236}">
                <a16:creationId xmlns:a16="http://schemas.microsoft.com/office/drawing/2014/main" id="{DA050C68-8EC5-F35A-A64E-669A83177A49}"/>
              </a:ext>
            </a:extLst>
          </p:cNvPr>
          <p:cNvSpPr txBox="1"/>
          <p:nvPr/>
        </p:nvSpPr>
        <p:spPr>
          <a:xfrm>
            <a:off x="1190696" y="1131389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セ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6" name="Rectangle 4205">
            <a:extLst>
              <a:ext uri="{FF2B5EF4-FFF2-40B4-BE49-F238E27FC236}">
                <a16:creationId xmlns:a16="http://schemas.microsoft.com/office/drawing/2014/main" id="{019773E2-37C9-8FCC-C1E6-2B9E85DCF38E}"/>
              </a:ext>
            </a:extLst>
          </p:cNvPr>
          <p:cNvSpPr>
            <a:spLocks/>
          </p:cNvSpPr>
          <p:nvPr/>
        </p:nvSpPr>
        <p:spPr>
          <a:xfrm>
            <a:off x="-8852840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7" name="TextBox 4206">
            <a:extLst>
              <a:ext uri="{FF2B5EF4-FFF2-40B4-BE49-F238E27FC236}">
                <a16:creationId xmlns:a16="http://schemas.microsoft.com/office/drawing/2014/main" id="{91E39757-7469-6C54-CFD6-BE66FA27FDA5}"/>
              </a:ext>
            </a:extLst>
          </p:cNvPr>
          <p:cNvSpPr txBox="1"/>
          <p:nvPr/>
        </p:nvSpPr>
        <p:spPr>
          <a:xfrm>
            <a:off x="-9086004" y="183011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ヱ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08" name="Rectangle 4207">
            <a:extLst>
              <a:ext uri="{FF2B5EF4-FFF2-40B4-BE49-F238E27FC236}">
                <a16:creationId xmlns:a16="http://schemas.microsoft.com/office/drawing/2014/main" id="{56805C4A-F9FD-4C0C-CD9F-9D91C8D0213B}"/>
              </a:ext>
            </a:extLst>
          </p:cNvPr>
          <p:cNvSpPr>
            <a:spLocks/>
          </p:cNvSpPr>
          <p:nvPr/>
        </p:nvSpPr>
        <p:spPr>
          <a:xfrm>
            <a:off x="1623431" y="2912458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9" name="TextBox 4208">
            <a:extLst>
              <a:ext uri="{FF2B5EF4-FFF2-40B4-BE49-F238E27FC236}">
                <a16:creationId xmlns:a16="http://schemas.microsoft.com/office/drawing/2014/main" id="{5F4DD063-96AA-7EF8-59FC-15E7FF84A937}"/>
              </a:ext>
            </a:extLst>
          </p:cNvPr>
          <p:cNvSpPr txBox="1"/>
          <p:nvPr/>
        </p:nvSpPr>
        <p:spPr>
          <a:xfrm>
            <a:off x="1190696" y="182788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ヤ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18" name="Rectangle 4217">
            <a:extLst>
              <a:ext uri="{FF2B5EF4-FFF2-40B4-BE49-F238E27FC236}">
                <a16:creationId xmlns:a16="http://schemas.microsoft.com/office/drawing/2014/main" id="{E50B6320-88A8-B067-FFC5-46CB108A8587}"/>
              </a:ext>
            </a:extLst>
          </p:cNvPr>
          <p:cNvSpPr>
            <a:spLocks/>
          </p:cNvSpPr>
          <p:nvPr/>
        </p:nvSpPr>
        <p:spPr>
          <a:xfrm>
            <a:off x="48640579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19" name="TextBox 4218">
            <a:extLst>
              <a:ext uri="{FF2B5EF4-FFF2-40B4-BE49-F238E27FC236}">
                <a16:creationId xmlns:a16="http://schemas.microsoft.com/office/drawing/2014/main" id="{0672C601-178B-CB72-19E8-3424C856E71E}"/>
              </a:ext>
            </a:extLst>
          </p:cNvPr>
          <p:cNvSpPr txBox="1"/>
          <p:nvPr/>
        </p:nvSpPr>
        <p:spPr>
          <a:xfrm>
            <a:off x="48382015" y="-10633210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ひ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0" name="Rectangle 4219">
            <a:extLst>
              <a:ext uri="{FF2B5EF4-FFF2-40B4-BE49-F238E27FC236}">
                <a16:creationId xmlns:a16="http://schemas.microsoft.com/office/drawing/2014/main" id="{20CECC7E-1488-C851-03B6-ECB1F9DB31AE}"/>
              </a:ext>
            </a:extLst>
          </p:cNvPr>
          <p:cNvSpPr>
            <a:spLocks/>
          </p:cNvSpPr>
          <p:nvPr/>
        </p:nvSpPr>
        <p:spPr>
          <a:xfrm>
            <a:off x="59116850" y="-9550870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1" name="TextBox 4220">
            <a:extLst>
              <a:ext uri="{FF2B5EF4-FFF2-40B4-BE49-F238E27FC236}">
                <a16:creationId xmlns:a16="http://schemas.microsoft.com/office/drawing/2014/main" id="{7C8FB5DB-9CE3-49AD-314E-321ED6B18ADB}"/>
              </a:ext>
            </a:extLst>
          </p:cNvPr>
          <p:cNvSpPr txBox="1"/>
          <p:nvPr/>
        </p:nvSpPr>
        <p:spPr>
          <a:xfrm>
            <a:off x="58684115" y="-10635441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を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2" name="Rectangle 4221">
            <a:extLst>
              <a:ext uri="{FF2B5EF4-FFF2-40B4-BE49-F238E27FC236}">
                <a16:creationId xmlns:a16="http://schemas.microsoft.com/office/drawing/2014/main" id="{40DBC8DF-90F2-9134-FC49-5413CEE43063}"/>
              </a:ext>
            </a:extLst>
          </p:cNvPr>
          <p:cNvSpPr>
            <a:spLocks/>
          </p:cNvSpPr>
          <p:nvPr/>
        </p:nvSpPr>
        <p:spPr>
          <a:xfrm>
            <a:off x="48640579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3" name="TextBox 4222">
            <a:extLst>
              <a:ext uri="{FF2B5EF4-FFF2-40B4-BE49-F238E27FC236}">
                <a16:creationId xmlns:a16="http://schemas.microsoft.com/office/drawing/2014/main" id="{DF76786B-BEA3-8638-6D27-95F29117DDE1}"/>
              </a:ext>
            </a:extLst>
          </p:cNvPr>
          <p:cNvSpPr txBox="1"/>
          <p:nvPr/>
        </p:nvSpPr>
        <p:spPr>
          <a:xfrm>
            <a:off x="48178815" y="-127581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え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4" name="Rectangle 4223">
            <a:extLst>
              <a:ext uri="{FF2B5EF4-FFF2-40B4-BE49-F238E27FC236}">
                <a16:creationId xmlns:a16="http://schemas.microsoft.com/office/drawing/2014/main" id="{B19EA733-C610-D6A4-FD86-097FF15D0731}"/>
              </a:ext>
            </a:extLst>
          </p:cNvPr>
          <p:cNvSpPr>
            <a:spLocks/>
          </p:cNvSpPr>
          <p:nvPr/>
        </p:nvSpPr>
        <p:spPr>
          <a:xfrm>
            <a:off x="59116850" y="-193476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5" name="TextBox 4224">
            <a:extLst>
              <a:ext uri="{FF2B5EF4-FFF2-40B4-BE49-F238E27FC236}">
                <a16:creationId xmlns:a16="http://schemas.microsoft.com/office/drawing/2014/main" id="{ED7D15EB-D00C-5B45-14C2-1BB319F6779A}"/>
              </a:ext>
            </a:extLst>
          </p:cNvPr>
          <p:cNvSpPr txBox="1"/>
          <p:nvPr/>
        </p:nvSpPr>
        <p:spPr>
          <a:xfrm>
            <a:off x="58684115" y="-127804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ん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6" name="Rectangle 4225">
            <a:extLst>
              <a:ext uri="{FF2B5EF4-FFF2-40B4-BE49-F238E27FC236}">
                <a16:creationId xmlns:a16="http://schemas.microsoft.com/office/drawing/2014/main" id="{BEE3A02F-9601-B26E-2672-FDFF4B1BEDD7}"/>
              </a:ext>
            </a:extLst>
          </p:cNvPr>
          <p:cNvSpPr>
            <a:spLocks/>
          </p:cNvSpPr>
          <p:nvPr/>
        </p:nvSpPr>
        <p:spPr>
          <a:xfrm>
            <a:off x="48640579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7" name="TextBox 4226">
            <a:extLst>
              <a:ext uri="{FF2B5EF4-FFF2-40B4-BE49-F238E27FC236}">
                <a16:creationId xmlns:a16="http://schemas.microsoft.com/office/drawing/2014/main" id="{1D239CAC-F280-3AA2-6362-DF580DA0A394}"/>
              </a:ext>
            </a:extLst>
          </p:cNvPr>
          <p:cNvSpPr txBox="1"/>
          <p:nvPr/>
        </p:nvSpPr>
        <p:spPr>
          <a:xfrm>
            <a:off x="48280415" y="120020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チ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28" name="Rectangle 4227">
            <a:extLst>
              <a:ext uri="{FF2B5EF4-FFF2-40B4-BE49-F238E27FC236}">
                <a16:creationId xmlns:a16="http://schemas.microsoft.com/office/drawing/2014/main" id="{E041395B-D157-3DD3-BCCD-1D6EB8F7BC49}"/>
              </a:ext>
            </a:extLst>
          </p:cNvPr>
          <p:cNvSpPr>
            <a:spLocks/>
          </p:cNvSpPr>
          <p:nvPr/>
        </p:nvSpPr>
        <p:spPr>
          <a:xfrm>
            <a:off x="59116850" y="1318594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29" name="TextBox 4228">
            <a:extLst>
              <a:ext uri="{FF2B5EF4-FFF2-40B4-BE49-F238E27FC236}">
                <a16:creationId xmlns:a16="http://schemas.microsoft.com/office/drawing/2014/main" id="{6CE33405-51EE-C77A-CEB1-7AC0D990D9E7}"/>
              </a:ext>
            </a:extLst>
          </p:cNvPr>
          <p:cNvSpPr txBox="1"/>
          <p:nvPr/>
        </p:nvSpPr>
        <p:spPr>
          <a:xfrm>
            <a:off x="58684115" y="12101372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タ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0" name="Rectangle 4229">
            <a:extLst>
              <a:ext uri="{FF2B5EF4-FFF2-40B4-BE49-F238E27FC236}">
                <a16:creationId xmlns:a16="http://schemas.microsoft.com/office/drawing/2014/main" id="{8F38F6DB-2D48-BFA2-69AE-FD2ECA33D239}"/>
              </a:ext>
            </a:extLst>
          </p:cNvPr>
          <p:cNvSpPr>
            <a:spLocks/>
          </p:cNvSpPr>
          <p:nvPr/>
        </p:nvSpPr>
        <p:spPr>
          <a:xfrm>
            <a:off x="48640579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1" name="TextBox 4230">
            <a:extLst>
              <a:ext uri="{FF2B5EF4-FFF2-40B4-BE49-F238E27FC236}">
                <a16:creationId xmlns:a16="http://schemas.microsoft.com/office/drawing/2014/main" id="{FBDE0413-F1D5-AA29-EB93-0C955A016EF5}"/>
              </a:ext>
            </a:extLst>
          </p:cNvPr>
          <p:cNvSpPr txBox="1"/>
          <p:nvPr/>
        </p:nvSpPr>
        <p:spPr>
          <a:xfrm>
            <a:off x="48382015" y="215625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ネ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32" name="Rectangle 4231">
            <a:extLst>
              <a:ext uri="{FF2B5EF4-FFF2-40B4-BE49-F238E27FC236}">
                <a16:creationId xmlns:a16="http://schemas.microsoft.com/office/drawing/2014/main" id="{A39BD886-CF0E-86F6-693D-1A2282986E00}"/>
              </a:ext>
            </a:extLst>
          </p:cNvPr>
          <p:cNvSpPr>
            <a:spLocks/>
          </p:cNvSpPr>
          <p:nvPr/>
        </p:nvSpPr>
        <p:spPr>
          <a:xfrm>
            <a:off x="59116850" y="2254333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33" name="TextBox 4232">
            <a:extLst>
              <a:ext uri="{FF2B5EF4-FFF2-40B4-BE49-F238E27FC236}">
                <a16:creationId xmlns:a16="http://schemas.microsoft.com/office/drawing/2014/main" id="{DD10D327-9EF9-859A-6E23-A6F551F140F0}"/>
              </a:ext>
            </a:extLst>
          </p:cNvPr>
          <p:cNvSpPr txBox="1"/>
          <p:nvPr/>
        </p:nvSpPr>
        <p:spPr>
          <a:xfrm>
            <a:off x="58684115" y="21458766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サ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2" name="Rectangle 4241">
            <a:extLst>
              <a:ext uri="{FF2B5EF4-FFF2-40B4-BE49-F238E27FC236}">
                <a16:creationId xmlns:a16="http://schemas.microsoft.com/office/drawing/2014/main" id="{21E684E7-4564-7EB8-5FC7-EEA8F2A8FB97}"/>
              </a:ext>
            </a:extLst>
          </p:cNvPr>
          <p:cNvSpPr>
            <a:spLocks/>
          </p:cNvSpPr>
          <p:nvPr/>
        </p:nvSpPr>
        <p:spPr>
          <a:xfrm>
            <a:off x="20398726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9810BE28-E461-B399-0DE3-40E7ACE566D6}"/>
              </a:ext>
            </a:extLst>
          </p:cNvPr>
          <p:cNvSpPr txBox="1"/>
          <p:nvPr/>
        </p:nvSpPr>
        <p:spPr>
          <a:xfrm>
            <a:off x="20038562" y="-22084797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ウ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4" name="Rectangle 4243">
            <a:extLst>
              <a:ext uri="{FF2B5EF4-FFF2-40B4-BE49-F238E27FC236}">
                <a16:creationId xmlns:a16="http://schemas.microsoft.com/office/drawing/2014/main" id="{BC13EA92-45EF-DA03-5FA7-49B33811FF3C}"/>
              </a:ext>
            </a:extLst>
          </p:cNvPr>
          <p:cNvSpPr>
            <a:spLocks/>
          </p:cNvSpPr>
          <p:nvPr/>
        </p:nvSpPr>
        <p:spPr>
          <a:xfrm>
            <a:off x="30874997" y="-20900857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5" name="TextBox 4244">
            <a:extLst>
              <a:ext uri="{FF2B5EF4-FFF2-40B4-BE49-F238E27FC236}">
                <a16:creationId xmlns:a16="http://schemas.microsoft.com/office/drawing/2014/main" id="{87A50619-3A92-DB24-124A-36FE939E2C09}"/>
              </a:ext>
            </a:extLst>
          </p:cNvPr>
          <p:cNvSpPr txBox="1"/>
          <p:nvPr/>
        </p:nvSpPr>
        <p:spPr>
          <a:xfrm>
            <a:off x="30442262" y="-21985428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の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6" name="Rectangle 4245">
            <a:extLst>
              <a:ext uri="{FF2B5EF4-FFF2-40B4-BE49-F238E27FC236}">
                <a16:creationId xmlns:a16="http://schemas.microsoft.com/office/drawing/2014/main" id="{1CCEFE28-2FC2-34E2-E366-53D35E1930D3}"/>
              </a:ext>
            </a:extLst>
          </p:cNvPr>
          <p:cNvSpPr>
            <a:spLocks/>
          </p:cNvSpPr>
          <p:nvPr/>
        </p:nvSpPr>
        <p:spPr>
          <a:xfrm>
            <a:off x="20398726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7" name="TextBox 4246">
            <a:extLst>
              <a:ext uri="{FF2B5EF4-FFF2-40B4-BE49-F238E27FC236}">
                <a16:creationId xmlns:a16="http://schemas.microsoft.com/office/drawing/2014/main" id="{D401127D-C12D-FE4A-2309-5CDA0A603BE7}"/>
              </a:ext>
            </a:extLst>
          </p:cNvPr>
          <p:cNvSpPr txBox="1"/>
          <p:nvPr/>
        </p:nvSpPr>
        <p:spPr>
          <a:xfrm>
            <a:off x="20140162" y="-12524203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ね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48" name="Rectangle 4247">
            <a:extLst>
              <a:ext uri="{FF2B5EF4-FFF2-40B4-BE49-F238E27FC236}">
                <a16:creationId xmlns:a16="http://schemas.microsoft.com/office/drawing/2014/main" id="{F1012979-01F2-075B-F5D2-3F543E0AEF4A}"/>
              </a:ext>
            </a:extLst>
          </p:cNvPr>
          <p:cNvSpPr>
            <a:spLocks/>
          </p:cNvSpPr>
          <p:nvPr/>
        </p:nvSpPr>
        <p:spPr>
          <a:xfrm>
            <a:off x="30874997" y="-11543463"/>
            <a:ext cx="7200000" cy="72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49" name="TextBox 4248">
            <a:extLst>
              <a:ext uri="{FF2B5EF4-FFF2-40B4-BE49-F238E27FC236}">
                <a16:creationId xmlns:a16="http://schemas.microsoft.com/office/drawing/2014/main" id="{6E73FD8F-36B9-9234-252A-CF0BDB4FA16C}"/>
              </a:ext>
            </a:extLst>
          </p:cNvPr>
          <p:cNvSpPr txBox="1"/>
          <p:nvPr/>
        </p:nvSpPr>
        <p:spPr>
          <a:xfrm>
            <a:off x="30442262" y="-12628034"/>
            <a:ext cx="7845417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95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ぬ</a:t>
            </a:r>
            <a:endParaRPr lang="en-GB" sz="239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2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Freeform: Shape 2334">
            <a:extLst>
              <a:ext uri="{FF2B5EF4-FFF2-40B4-BE49-F238E27FC236}">
                <a16:creationId xmlns:a16="http://schemas.microsoft.com/office/drawing/2014/main" id="{E194760D-4F55-190D-2A4B-C715F88F592A}"/>
              </a:ext>
            </a:extLst>
          </p:cNvPr>
          <p:cNvSpPr/>
          <p:nvPr/>
        </p:nvSpPr>
        <p:spPr>
          <a:xfrm rot="17520000" flipH="1">
            <a:off x="29961790" y="19325998"/>
            <a:ext cx="3824480" cy="9140554"/>
          </a:xfrm>
          <a:custGeom>
            <a:avLst/>
            <a:gdLst>
              <a:gd name="connsiteX0" fmla="*/ 7966 w 3824480"/>
              <a:gd name="connsiteY0" fmla="*/ 3801891 h 9140554"/>
              <a:gd name="connsiteX1" fmla="*/ 1 w 3824480"/>
              <a:gd name="connsiteY1" fmla="*/ 3841347 h 9140554"/>
              <a:gd name="connsiteX2" fmla="*/ 0 w 3824480"/>
              <a:gd name="connsiteY2" fmla="*/ 9022856 h 9140554"/>
              <a:gd name="connsiteX3" fmla="*/ 29690 w 3824480"/>
              <a:gd name="connsiteY3" fmla="*/ 9094531 h 9140554"/>
              <a:gd name="connsiteX4" fmla="*/ 31126 w 3824480"/>
              <a:gd name="connsiteY4" fmla="*/ 9095126 h 9140554"/>
              <a:gd name="connsiteX5" fmla="*/ 42833 w 3824480"/>
              <a:gd name="connsiteY5" fmla="*/ 9112106 h 9140554"/>
              <a:gd name="connsiteX6" fmla="*/ 186161 w 3824480"/>
              <a:gd name="connsiteY6" fmla="*/ 9109604 h 9140554"/>
              <a:gd name="connsiteX7" fmla="*/ 3785541 w 3824480"/>
              <a:gd name="connsiteY7" fmla="*/ 5382338 h 9140554"/>
              <a:gd name="connsiteX8" fmla="*/ 3807218 w 3824480"/>
              <a:gd name="connsiteY8" fmla="*/ 5348423 h 9140554"/>
              <a:gd name="connsiteX9" fmla="*/ 3809423 w 3824480"/>
              <a:gd name="connsiteY9" fmla="*/ 5335933 h 9140554"/>
              <a:gd name="connsiteX10" fmla="*/ 3816513 w 3824480"/>
              <a:gd name="connsiteY10" fmla="*/ 5325416 h 9140554"/>
              <a:gd name="connsiteX11" fmla="*/ 3824480 w 3824480"/>
              <a:gd name="connsiteY11" fmla="*/ 5285961 h 9140554"/>
              <a:gd name="connsiteX12" fmla="*/ 3824479 w 3824480"/>
              <a:gd name="connsiteY12" fmla="*/ 104451 h 9140554"/>
              <a:gd name="connsiteX13" fmla="*/ 3723116 w 3824480"/>
              <a:gd name="connsiteY13" fmla="*/ 3088 h 9140554"/>
              <a:gd name="connsiteX14" fmla="*/ 3715739 w 3824480"/>
              <a:gd name="connsiteY14" fmla="*/ 4577 h 9140554"/>
              <a:gd name="connsiteX15" fmla="*/ 3704119 w 3824480"/>
              <a:gd name="connsiteY15" fmla="*/ 0 h 9140554"/>
              <a:gd name="connsiteX16" fmla="*/ 3632974 w 3824480"/>
              <a:gd name="connsiteY16" fmla="*/ 30935 h 9140554"/>
              <a:gd name="connsiteX17" fmla="*/ 33595 w 3824480"/>
              <a:gd name="connsiteY17" fmla="*/ 3758201 h 9140554"/>
              <a:gd name="connsiteX18" fmla="*/ 11917 w 3824480"/>
              <a:gd name="connsiteY18" fmla="*/ 3792116 h 9140554"/>
              <a:gd name="connsiteX19" fmla="*/ 10980 w 3824480"/>
              <a:gd name="connsiteY19" fmla="*/ 3797421 h 914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24480" h="9140554">
                <a:moveTo>
                  <a:pt x="7966" y="3801891"/>
                </a:moveTo>
                <a:cubicBezTo>
                  <a:pt x="2838" y="3814017"/>
                  <a:pt x="0" y="3827351"/>
                  <a:pt x="1" y="3841347"/>
                </a:cubicBezTo>
                <a:lnTo>
                  <a:pt x="0" y="9022856"/>
                </a:lnTo>
                <a:cubicBezTo>
                  <a:pt x="0" y="9050848"/>
                  <a:pt x="11346" y="9076187"/>
                  <a:pt x="29690" y="9094531"/>
                </a:cubicBezTo>
                <a:lnTo>
                  <a:pt x="31126" y="9095126"/>
                </a:lnTo>
                <a:lnTo>
                  <a:pt x="42833" y="9112106"/>
                </a:lnTo>
                <a:cubicBezTo>
                  <a:pt x="83104" y="9150994"/>
                  <a:pt x="147272" y="9149874"/>
                  <a:pt x="186161" y="9109604"/>
                </a:cubicBezTo>
                <a:lnTo>
                  <a:pt x="3785541" y="5382338"/>
                </a:lnTo>
                <a:cubicBezTo>
                  <a:pt x="3795262" y="5372270"/>
                  <a:pt x="3802485" y="5360708"/>
                  <a:pt x="3807218" y="5348423"/>
                </a:cubicBezTo>
                <a:lnTo>
                  <a:pt x="3809423" y="5335933"/>
                </a:lnTo>
                <a:lnTo>
                  <a:pt x="3816513" y="5325416"/>
                </a:lnTo>
                <a:cubicBezTo>
                  <a:pt x="3821643" y="5313290"/>
                  <a:pt x="3824479" y="5299956"/>
                  <a:pt x="3824480" y="5285961"/>
                </a:cubicBezTo>
                <a:lnTo>
                  <a:pt x="3824479" y="104451"/>
                </a:lnTo>
                <a:cubicBezTo>
                  <a:pt x="3824478" y="48469"/>
                  <a:pt x="3779098" y="3088"/>
                  <a:pt x="3723116" y="3088"/>
                </a:cubicBezTo>
                <a:lnTo>
                  <a:pt x="3715739" y="4577"/>
                </a:lnTo>
                <a:lnTo>
                  <a:pt x="3704119" y="0"/>
                </a:lnTo>
                <a:cubicBezTo>
                  <a:pt x="3678183" y="453"/>
                  <a:pt x="3652418" y="10801"/>
                  <a:pt x="3632974" y="30935"/>
                </a:cubicBezTo>
                <a:lnTo>
                  <a:pt x="33595" y="3758201"/>
                </a:lnTo>
                <a:cubicBezTo>
                  <a:pt x="23873" y="3768268"/>
                  <a:pt x="16651" y="3779831"/>
                  <a:pt x="11917" y="3792116"/>
                </a:cubicBezTo>
                <a:lnTo>
                  <a:pt x="10980" y="3797421"/>
                </a:lnTo>
                <a:close/>
              </a:path>
            </a:pathLst>
          </a:custGeom>
          <a:solidFill>
            <a:srgbClr val="28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334" name="Freeform: Shape 2333">
            <a:extLst>
              <a:ext uri="{FF2B5EF4-FFF2-40B4-BE49-F238E27FC236}">
                <a16:creationId xmlns:a16="http://schemas.microsoft.com/office/drawing/2014/main" id="{5FA9FA08-EE18-F46F-DB9E-BFBED77C662A}"/>
              </a:ext>
            </a:extLst>
          </p:cNvPr>
          <p:cNvSpPr/>
          <p:nvPr/>
        </p:nvSpPr>
        <p:spPr>
          <a:xfrm>
            <a:off x="31472075" y="19618223"/>
            <a:ext cx="5327188" cy="9131300"/>
          </a:xfrm>
          <a:custGeom>
            <a:avLst/>
            <a:gdLst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776056 w 4927224"/>
              <a:gd name="connsiteY9" fmla="*/ 282956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29956 w 4927224"/>
              <a:gd name="connsiteY7" fmla="*/ 4335780 h 9131300"/>
              <a:gd name="connsiteX8" fmla="*/ 209636 w 4927224"/>
              <a:gd name="connsiteY8" fmla="*/ 3733800 h 9131300"/>
              <a:gd name="connsiteX9" fmla="*/ 867496 w 4927224"/>
              <a:gd name="connsiteY9" fmla="*/ 2821941 h 9131300"/>
              <a:gd name="connsiteX10" fmla="*/ 341716 w 4927224"/>
              <a:gd name="connsiteY10" fmla="*/ 2222501 h 9131300"/>
              <a:gd name="connsiteX11" fmla="*/ 83330 w 4927224"/>
              <a:gd name="connsiteY11" fmla="*/ 2181127 h 9131300"/>
              <a:gd name="connsiteX12" fmla="*/ 0 w 4927224"/>
              <a:gd name="connsiteY12" fmla="*/ 2177111 h 9131300"/>
              <a:gd name="connsiteX13" fmla="*/ 0 w 4927224"/>
              <a:gd name="connsiteY13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209636 w 4927224"/>
              <a:gd name="connsiteY7" fmla="*/ 373380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0 w 4927224"/>
              <a:gd name="connsiteY4" fmla="*/ 6457536 h 9131300"/>
              <a:gd name="connsiteX5" fmla="*/ 19136 w 4927224"/>
              <a:gd name="connsiteY5" fmla="*/ 6449060 h 9131300"/>
              <a:gd name="connsiteX6" fmla="*/ 811616 w 4927224"/>
              <a:gd name="connsiteY6" fmla="*/ 5430520 h 9131300"/>
              <a:gd name="connsiteX7" fmla="*/ 141056 w 4927224"/>
              <a:gd name="connsiteY7" fmla="*/ 3970020 h 9131300"/>
              <a:gd name="connsiteX8" fmla="*/ 867496 w 4927224"/>
              <a:gd name="connsiteY8" fmla="*/ 2821941 h 9131300"/>
              <a:gd name="connsiteX9" fmla="*/ 341716 w 4927224"/>
              <a:gd name="connsiteY9" fmla="*/ 2222501 h 9131300"/>
              <a:gd name="connsiteX10" fmla="*/ 83330 w 4927224"/>
              <a:gd name="connsiteY10" fmla="*/ 2181127 h 9131300"/>
              <a:gd name="connsiteX11" fmla="*/ 0 w 4927224"/>
              <a:gd name="connsiteY11" fmla="*/ 2177111 h 9131300"/>
              <a:gd name="connsiteX12" fmla="*/ 0 w 4927224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26584 w 4953808"/>
              <a:gd name="connsiteY4" fmla="*/ 6457536 h 9131300"/>
              <a:gd name="connsiteX5" fmla="*/ 0 w 4953808"/>
              <a:gd name="connsiteY5" fmla="*/ 6296660 h 9131300"/>
              <a:gd name="connsiteX6" fmla="*/ 838200 w 4953808"/>
              <a:gd name="connsiteY6" fmla="*/ 5430520 h 9131300"/>
              <a:gd name="connsiteX7" fmla="*/ 167640 w 4953808"/>
              <a:gd name="connsiteY7" fmla="*/ 3970020 h 9131300"/>
              <a:gd name="connsiteX8" fmla="*/ 894080 w 4953808"/>
              <a:gd name="connsiteY8" fmla="*/ 2821941 h 9131300"/>
              <a:gd name="connsiteX9" fmla="*/ 368300 w 4953808"/>
              <a:gd name="connsiteY9" fmla="*/ 2222501 h 9131300"/>
              <a:gd name="connsiteX10" fmla="*/ 109914 w 4953808"/>
              <a:gd name="connsiteY10" fmla="*/ 2181127 h 9131300"/>
              <a:gd name="connsiteX11" fmla="*/ 26584 w 4953808"/>
              <a:gd name="connsiteY11" fmla="*/ 2177111 h 9131300"/>
              <a:gd name="connsiteX12" fmla="*/ 26584 w 4953808"/>
              <a:gd name="connsiteY12" fmla="*/ 0 h 9131300"/>
              <a:gd name="connsiteX0" fmla="*/ 26584 w 4953808"/>
              <a:gd name="connsiteY0" fmla="*/ 0 h 9131300"/>
              <a:gd name="connsiteX1" fmla="*/ 4953808 w 4953808"/>
              <a:gd name="connsiteY1" fmla="*/ 0 h 9131300"/>
              <a:gd name="connsiteX2" fmla="*/ 4953808 w 4953808"/>
              <a:gd name="connsiteY2" fmla="*/ 9131300 h 9131300"/>
              <a:gd name="connsiteX3" fmla="*/ 26584 w 4953808"/>
              <a:gd name="connsiteY3" fmla="*/ 9131300 h 9131300"/>
              <a:gd name="connsiteX4" fmla="*/ 0 w 4953808"/>
              <a:gd name="connsiteY4" fmla="*/ 6296660 h 9131300"/>
              <a:gd name="connsiteX5" fmla="*/ 838200 w 4953808"/>
              <a:gd name="connsiteY5" fmla="*/ 5430520 h 9131300"/>
              <a:gd name="connsiteX6" fmla="*/ 167640 w 4953808"/>
              <a:gd name="connsiteY6" fmla="*/ 3970020 h 9131300"/>
              <a:gd name="connsiteX7" fmla="*/ 894080 w 4953808"/>
              <a:gd name="connsiteY7" fmla="*/ 2821941 h 9131300"/>
              <a:gd name="connsiteX8" fmla="*/ 368300 w 4953808"/>
              <a:gd name="connsiteY8" fmla="*/ 2222501 h 9131300"/>
              <a:gd name="connsiteX9" fmla="*/ 109914 w 4953808"/>
              <a:gd name="connsiteY9" fmla="*/ 2181127 h 9131300"/>
              <a:gd name="connsiteX10" fmla="*/ 26584 w 4953808"/>
              <a:gd name="connsiteY10" fmla="*/ 2177111 h 9131300"/>
              <a:gd name="connsiteX11" fmla="*/ 26584 w 4953808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6524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64856 w 4927224"/>
              <a:gd name="connsiteY4" fmla="*/ 639572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811616 w 4927224"/>
              <a:gd name="connsiteY5" fmla="*/ 543052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512656 w 4927224"/>
              <a:gd name="connsiteY5" fmla="*/ 51943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141056 w 4927224"/>
              <a:gd name="connsiteY6" fmla="*/ 397002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26016 w 4927224"/>
              <a:gd name="connsiteY5" fmla="*/ 508000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9459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41716 w 4927224"/>
              <a:gd name="connsiteY8" fmla="*/ 2222501 h 9131300"/>
              <a:gd name="connsiteX9" fmla="*/ 83330 w 4927224"/>
              <a:gd name="connsiteY9" fmla="*/ 2181127 h 9131300"/>
              <a:gd name="connsiteX10" fmla="*/ 0 w 4927224"/>
              <a:gd name="connsiteY10" fmla="*/ 2177111 h 9131300"/>
              <a:gd name="connsiteX11" fmla="*/ 0 w 4927224"/>
              <a:gd name="connsiteY11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2177111 h 9131300"/>
              <a:gd name="connsiteX10" fmla="*/ 0 w 4927224"/>
              <a:gd name="connsiteY10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83330 w 4927224"/>
              <a:gd name="connsiteY8" fmla="*/ 218112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0 w 4927224"/>
              <a:gd name="connsiteY0" fmla="*/ 0 h 9131300"/>
              <a:gd name="connsiteX1" fmla="*/ 4927224 w 4927224"/>
              <a:gd name="connsiteY1" fmla="*/ 0 h 9131300"/>
              <a:gd name="connsiteX2" fmla="*/ 4927224 w 4927224"/>
              <a:gd name="connsiteY2" fmla="*/ 9131300 h 9131300"/>
              <a:gd name="connsiteX3" fmla="*/ 0 w 4927224"/>
              <a:gd name="connsiteY3" fmla="*/ 9131300 h 9131300"/>
              <a:gd name="connsiteX4" fmla="*/ 19136 w 4927224"/>
              <a:gd name="connsiteY4" fmla="*/ 6388100 h 9131300"/>
              <a:gd name="connsiteX5" fmla="*/ 1771736 w 4927224"/>
              <a:gd name="connsiteY5" fmla="*/ 5064760 h 9131300"/>
              <a:gd name="connsiteX6" fmla="*/ 209636 w 4927224"/>
              <a:gd name="connsiteY6" fmla="*/ 3870960 h 9131300"/>
              <a:gd name="connsiteX7" fmla="*/ 867496 w 4927224"/>
              <a:gd name="connsiteY7" fmla="*/ 2821941 h 9131300"/>
              <a:gd name="connsiteX8" fmla="*/ 37610 w 4927224"/>
              <a:gd name="connsiteY8" fmla="*/ 2150647 h 9131300"/>
              <a:gd name="connsiteX9" fmla="*/ 0 w 4927224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2171700 w 5327188"/>
              <a:gd name="connsiteY5" fmla="*/ 506476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609600 w 5327188"/>
              <a:gd name="connsiteY6" fmla="*/ 3870960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267460 w 5327188"/>
              <a:gd name="connsiteY7" fmla="*/ 2821941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437574 w 5327188"/>
              <a:gd name="connsiteY8" fmla="*/ 2150647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2661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895475 w 5327188"/>
              <a:gd name="connsiteY5" fmla="*/ 496951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  <a:gd name="connsiteX0" fmla="*/ 399964 w 5327188"/>
              <a:gd name="connsiteY0" fmla="*/ 0 h 9131300"/>
              <a:gd name="connsiteX1" fmla="*/ 5327188 w 5327188"/>
              <a:gd name="connsiteY1" fmla="*/ 0 h 9131300"/>
              <a:gd name="connsiteX2" fmla="*/ 5327188 w 5327188"/>
              <a:gd name="connsiteY2" fmla="*/ 9131300 h 9131300"/>
              <a:gd name="connsiteX3" fmla="*/ 399964 w 5327188"/>
              <a:gd name="connsiteY3" fmla="*/ 9131300 h 9131300"/>
              <a:gd name="connsiteX4" fmla="*/ 0 w 5327188"/>
              <a:gd name="connsiteY4" fmla="*/ 6292850 h 9131300"/>
              <a:gd name="connsiteX5" fmla="*/ 1790700 w 5327188"/>
              <a:gd name="connsiteY5" fmla="*/ 4836160 h 9131300"/>
              <a:gd name="connsiteX6" fmla="*/ 390525 w 5327188"/>
              <a:gd name="connsiteY6" fmla="*/ 3785235 h 9131300"/>
              <a:gd name="connsiteX7" fmla="*/ 1067435 w 5327188"/>
              <a:gd name="connsiteY7" fmla="*/ 2812416 h 9131300"/>
              <a:gd name="connsiteX8" fmla="*/ 189924 w 5327188"/>
              <a:gd name="connsiteY8" fmla="*/ 2255422 h 9131300"/>
              <a:gd name="connsiteX9" fmla="*/ 399964 w 5327188"/>
              <a:gd name="connsiteY9" fmla="*/ 0 h 913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7188" h="9131300">
                <a:moveTo>
                  <a:pt x="399964" y="0"/>
                </a:moveTo>
                <a:lnTo>
                  <a:pt x="5327188" y="0"/>
                </a:lnTo>
                <a:lnTo>
                  <a:pt x="5327188" y="9131300"/>
                </a:lnTo>
                <a:lnTo>
                  <a:pt x="399964" y="9131300"/>
                </a:lnTo>
                <a:lnTo>
                  <a:pt x="0" y="6292850"/>
                </a:lnTo>
                <a:cubicBezTo>
                  <a:pt x="323850" y="6157384"/>
                  <a:pt x="1744663" y="5406496"/>
                  <a:pt x="1790700" y="4836160"/>
                </a:cubicBezTo>
                <a:cubicBezTo>
                  <a:pt x="1836737" y="4265824"/>
                  <a:pt x="511069" y="4122526"/>
                  <a:pt x="390525" y="3785235"/>
                </a:cubicBezTo>
                <a:cubicBezTo>
                  <a:pt x="269981" y="3447944"/>
                  <a:pt x="1053244" y="3086435"/>
                  <a:pt x="1067435" y="2812416"/>
                </a:cubicBezTo>
                <a:cubicBezTo>
                  <a:pt x="1081626" y="2538397"/>
                  <a:pt x="631687" y="2330509"/>
                  <a:pt x="189924" y="2255422"/>
                </a:cubicBezTo>
                <a:lnTo>
                  <a:pt x="39996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4E90BF1-C835-B2AD-A62A-D247A1B94230}"/>
              </a:ext>
            </a:extLst>
          </p:cNvPr>
          <p:cNvGrpSpPr/>
          <p:nvPr/>
        </p:nvGrpSpPr>
        <p:grpSpPr>
          <a:xfrm>
            <a:off x="26579787" y="21212904"/>
            <a:ext cx="844986" cy="356404"/>
            <a:chOff x="17891225" y="17857197"/>
            <a:chExt cx="844986" cy="356404"/>
          </a:xfrm>
        </p:grpSpPr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CAFF3BF0-B5EB-BA29-66E2-47F9CE987AA7}"/>
                </a:ext>
              </a:extLst>
            </p:cNvPr>
            <p:cNvGrpSpPr/>
            <p:nvPr/>
          </p:nvGrpSpPr>
          <p:grpSpPr>
            <a:xfrm>
              <a:off x="18107717" y="17857197"/>
              <a:ext cx="414298" cy="182858"/>
              <a:chOff x="18708462" y="16344900"/>
              <a:chExt cx="5351278" cy="2361883"/>
            </a:xfrm>
          </p:grpSpPr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5A970EE4-61A5-EC5A-9D2D-17E07CE0A68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719" name="Group 718">
                  <a:extLst>
                    <a:ext uri="{FF2B5EF4-FFF2-40B4-BE49-F238E27FC236}">
                      <a16:creationId xmlns:a16="http://schemas.microsoft.com/office/drawing/2014/main" id="{6E5697E6-257F-F8E7-ED06-628A388BC178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02DDA906-5C80-6CF7-B8C9-A6159F48E74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31" name="Rectangle: Rounded Corners 730">
                      <a:extLst>
                        <a:ext uri="{FF2B5EF4-FFF2-40B4-BE49-F238E27FC236}">
                          <a16:creationId xmlns:a16="http://schemas.microsoft.com/office/drawing/2014/main" id="{87F1AA9D-82CE-ABED-41F7-99912F63168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2" name="Rectangle: Rounded Corners 731">
                      <a:extLst>
                        <a:ext uri="{FF2B5EF4-FFF2-40B4-BE49-F238E27FC236}">
                          <a16:creationId xmlns:a16="http://schemas.microsoft.com/office/drawing/2014/main" id="{FF03B25F-92AA-855A-15DA-4AA63B3629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3" name="Rectangle: Rounded Corners 732">
                      <a:extLst>
                        <a:ext uri="{FF2B5EF4-FFF2-40B4-BE49-F238E27FC236}">
                          <a16:creationId xmlns:a16="http://schemas.microsoft.com/office/drawing/2014/main" id="{0D74C1C5-15AB-EB6A-7EE4-4D2D887B9C6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34" name="Rectangle: Rounded Corners 733">
                      <a:extLst>
                        <a:ext uri="{FF2B5EF4-FFF2-40B4-BE49-F238E27FC236}">
                          <a16:creationId xmlns:a16="http://schemas.microsoft.com/office/drawing/2014/main" id="{1E8B864F-A1B4-75B4-CE15-E14C258C82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30" name="Freeform: Shape 729">
                    <a:extLst>
                      <a:ext uri="{FF2B5EF4-FFF2-40B4-BE49-F238E27FC236}">
                        <a16:creationId xmlns:a16="http://schemas.microsoft.com/office/drawing/2014/main" id="{4200D520-B9C4-20DC-D0F8-207920D0827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0" name="Group 719">
                  <a:extLst>
                    <a:ext uri="{FF2B5EF4-FFF2-40B4-BE49-F238E27FC236}">
                      <a16:creationId xmlns:a16="http://schemas.microsoft.com/office/drawing/2014/main" id="{E4D0A0BA-B843-50D0-D530-3ADD68B9A16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ECFC3A78-C33F-E819-0B3E-B084B1CF73C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25" name="Rectangle: Rounded Corners 724">
                      <a:extLst>
                        <a:ext uri="{FF2B5EF4-FFF2-40B4-BE49-F238E27FC236}">
                          <a16:creationId xmlns:a16="http://schemas.microsoft.com/office/drawing/2014/main" id="{C189256D-5A2B-9B1D-3AE6-53CD31967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6" name="Rectangle: Rounded Corners 725">
                      <a:extLst>
                        <a:ext uri="{FF2B5EF4-FFF2-40B4-BE49-F238E27FC236}">
                          <a16:creationId xmlns:a16="http://schemas.microsoft.com/office/drawing/2014/main" id="{F137C43C-BB51-D7EA-5F75-4042D0284B1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7" name="Rectangle: Rounded Corners 726">
                      <a:extLst>
                        <a:ext uri="{FF2B5EF4-FFF2-40B4-BE49-F238E27FC236}">
                          <a16:creationId xmlns:a16="http://schemas.microsoft.com/office/drawing/2014/main" id="{D1D8578F-C9EC-A039-1EBF-CBFBEE08907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28" name="Rectangle: Rounded Corners 727">
                      <a:extLst>
                        <a:ext uri="{FF2B5EF4-FFF2-40B4-BE49-F238E27FC236}">
                          <a16:creationId xmlns:a16="http://schemas.microsoft.com/office/drawing/2014/main" id="{4525BAC8-4361-5EF6-C6D1-1259F7D97BE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724" name="Freeform: Shape 723">
                    <a:extLst>
                      <a:ext uri="{FF2B5EF4-FFF2-40B4-BE49-F238E27FC236}">
                        <a16:creationId xmlns:a16="http://schemas.microsoft.com/office/drawing/2014/main" id="{5919110A-C6E6-C571-D95D-622CDC5196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21" name="Rectangle: Rounded Corners 720">
                  <a:extLst>
                    <a:ext uri="{FF2B5EF4-FFF2-40B4-BE49-F238E27FC236}">
                      <a16:creationId xmlns:a16="http://schemas.microsoft.com/office/drawing/2014/main" id="{A76B18AF-CA46-3066-7812-914839CA63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22" name="Rectangle: Rounded Corners 721">
                  <a:extLst>
                    <a:ext uri="{FF2B5EF4-FFF2-40B4-BE49-F238E27FC236}">
                      <a16:creationId xmlns:a16="http://schemas.microsoft.com/office/drawing/2014/main" id="{50C49A38-A017-6F1E-8E57-2B3A0E8F0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2B125134-D750-F07A-8E16-7B0E1AFB3C22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710" name="Rectangle: Rounded Corners 709">
                  <a:extLst>
                    <a:ext uri="{FF2B5EF4-FFF2-40B4-BE49-F238E27FC236}">
                      <a16:creationId xmlns:a16="http://schemas.microsoft.com/office/drawing/2014/main" id="{C8B77729-BB80-D31D-4D9E-DFBA1035656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1" name="Rectangle: Rounded Corners 710">
                  <a:extLst>
                    <a:ext uri="{FF2B5EF4-FFF2-40B4-BE49-F238E27FC236}">
                      <a16:creationId xmlns:a16="http://schemas.microsoft.com/office/drawing/2014/main" id="{8E1E6D6E-276B-4151-E911-A98092DD88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2" name="Rectangle: Rounded Corners 711">
                  <a:extLst>
                    <a:ext uri="{FF2B5EF4-FFF2-40B4-BE49-F238E27FC236}">
                      <a16:creationId xmlns:a16="http://schemas.microsoft.com/office/drawing/2014/main" id="{E09EF3E4-2072-A8CF-47E5-F7BC639A3B2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3" name="Rectangle: Rounded Corners 712">
                  <a:extLst>
                    <a:ext uri="{FF2B5EF4-FFF2-40B4-BE49-F238E27FC236}">
                      <a16:creationId xmlns:a16="http://schemas.microsoft.com/office/drawing/2014/main" id="{0CD07729-8D34-E3A2-755C-90DDCD969B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4" name="Rectangle: Rounded Corners 713">
                  <a:extLst>
                    <a:ext uri="{FF2B5EF4-FFF2-40B4-BE49-F238E27FC236}">
                      <a16:creationId xmlns:a16="http://schemas.microsoft.com/office/drawing/2014/main" id="{4A58905D-24B3-AD79-C8D6-902A728E48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5" name="Rectangle: Rounded Corners 714">
                  <a:extLst>
                    <a:ext uri="{FF2B5EF4-FFF2-40B4-BE49-F238E27FC236}">
                      <a16:creationId xmlns:a16="http://schemas.microsoft.com/office/drawing/2014/main" id="{CC322456-B9E9-DC03-3808-DEA2984855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6" name="Rectangle: Rounded Corners 715">
                  <a:extLst>
                    <a:ext uri="{FF2B5EF4-FFF2-40B4-BE49-F238E27FC236}">
                      <a16:creationId xmlns:a16="http://schemas.microsoft.com/office/drawing/2014/main" id="{538BAB7C-4C81-1DD9-B925-44BAF1F1F6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17" name="Rectangle: Rounded Corners 716">
                  <a:extLst>
                    <a:ext uri="{FF2B5EF4-FFF2-40B4-BE49-F238E27FC236}">
                      <a16:creationId xmlns:a16="http://schemas.microsoft.com/office/drawing/2014/main" id="{889BAF9C-E481-8133-FA48-9E6A117379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8" name="Rectangle: Rounded Corners 717">
                  <a:extLst>
                    <a:ext uri="{FF2B5EF4-FFF2-40B4-BE49-F238E27FC236}">
                      <a16:creationId xmlns:a16="http://schemas.microsoft.com/office/drawing/2014/main" id="{0B97F818-12C2-E4D0-64E2-F4F295FCF4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D7839703-2EEC-ABAC-B5CF-7E1227497BF5}"/>
                </a:ext>
              </a:extLst>
            </p:cNvPr>
            <p:cNvGrpSpPr/>
            <p:nvPr/>
          </p:nvGrpSpPr>
          <p:grpSpPr>
            <a:xfrm>
              <a:off x="18321913" y="17943828"/>
              <a:ext cx="414298" cy="182858"/>
              <a:chOff x="18708462" y="16344900"/>
              <a:chExt cx="5351278" cy="2361883"/>
            </a:xfrm>
          </p:grpSpPr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5CD95BA7-166E-CDA8-F46E-6D662A07576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92" name="Group 691">
                  <a:extLst>
                    <a:ext uri="{FF2B5EF4-FFF2-40B4-BE49-F238E27FC236}">
                      <a16:creationId xmlns:a16="http://schemas.microsoft.com/office/drawing/2014/main" id="{8E82CB34-D8C1-8E45-5858-42080F3F6B2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702" name="Group 701">
                    <a:extLst>
                      <a:ext uri="{FF2B5EF4-FFF2-40B4-BE49-F238E27FC236}">
                        <a16:creationId xmlns:a16="http://schemas.microsoft.com/office/drawing/2014/main" id="{68147BA7-8884-20EE-59B4-54F5211E935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704" name="Rectangle: Rounded Corners 703">
                      <a:extLst>
                        <a:ext uri="{FF2B5EF4-FFF2-40B4-BE49-F238E27FC236}">
                          <a16:creationId xmlns:a16="http://schemas.microsoft.com/office/drawing/2014/main" id="{9B5C0C00-2B04-6CD8-F00C-AF0217010F9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5" name="Rectangle: Rounded Corners 704">
                      <a:extLst>
                        <a:ext uri="{FF2B5EF4-FFF2-40B4-BE49-F238E27FC236}">
                          <a16:creationId xmlns:a16="http://schemas.microsoft.com/office/drawing/2014/main" id="{63CE3ED1-C690-D260-2A3E-4340162E16D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6" name="Rectangle: Rounded Corners 705">
                      <a:extLst>
                        <a:ext uri="{FF2B5EF4-FFF2-40B4-BE49-F238E27FC236}">
                          <a16:creationId xmlns:a16="http://schemas.microsoft.com/office/drawing/2014/main" id="{FFBAFFF2-662E-D15B-718E-6E39F8147E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7" name="Rectangle: Rounded Corners 706">
                      <a:extLst>
                        <a:ext uri="{FF2B5EF4-FFF2-40B4-BE49-F238E27FC236}">
                          <a16:creationId xmlns:a16="http://schemas.microsoft.com/office/drawing/2014/main" id="{502BB5C0-663C-FEDC-2C09-162B37CCEC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703" name="Freeform: Shape 702">
                    <a:extLst>
                      <a:ext uri="{FF2B5EF4-FFF2-40B4-BE49-F238E27FC236}">
                        <a16:creationId xmlns:a16="http://schemas.microsoft.com/office/drawing/2014/main" id="{C1F3A459-4124-DA4B-4C13-FD9ACDFC5CC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3" name="Group 692">
                  <a:extLst>
                    <a:ext uri="{FF2B5EF4-FFF2-40B4-BE49-F238E27FC236}">
                      <a16:creationId xmlns:a16="http://schemas.microsoft.com/office/drawing/2014/main" id="{213EDA07-847F-62CE-490F-9355191E4CA0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96" name="Group 695">
                    <a:extLst>
                      <a:ext uri="{FF2B5EF4-FFF2-40B4-BE49-F238E27FC236}">
                        <a16:creationId xmlns:a16="http://schemas.microsoft.com/office/drawing/2014/main" id="{C9CB8094-06EF-676E-9725-50F43C53B5D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98" name="Rectangle: Rounded Corners 697">
                      <a:extLst>
                        <a:ext uri="{FF2B5EF4-FFF2-40B4-BE49-F238E27FC236}">
                          <a16:creationId xmlns:a16="http://schemas.microsoft.com/office/drawing/2014/main" id="{D053C848-11A4-7A51-4D16-D0FBC118FFA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99" name="Rectangle: Rounded Corners 698">
                      <a:extLst>
                        <a:ext uri="{FF2B5EF4-FFF2-40B4-BE49-F238E27FC236}">
                          <a16:creationId xmlns:a16="http://schemas.microsoft.com/office/drawing/2014/main" id="{1F4DA5ED-6FA3-E8E6-FE84-4CCB0C294C0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0" name="Rectangle: Rounded Corners 699">
                      <a:extLst>
                        <a:ext uri="{FF2B5EF4-FFF2-40B4-BE49-F238E27FC236}">
                          <a16:creationId xmlns:a16="http://schemas.microsoft.com/office/drawing/2014/main" id="{98C1CB63-3728-F60C-BD88-8924B40B289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701" name="Rectangle: Rounded Corners 700">
                      <a:extLst>
                        <a:ext uri="{FF2B5EF4-FFF2-40B4-BE49-F238E27FC236}">
                          <a16:creationId xmlns:a16="http://schemas.microsoft.com/office/drawing/2014/main" id="{AEBDE421-27B5-99B7-9365-53004303EB2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97" name="Freeform: Shape 696">
                    <a:extLst>
                      <a:ext uri="{FF2B5EF4-FFF2-40B4-BE49-F238E27FC236}">
                        <a16:creationId xmlns:a16="http://schemas.microsoft.com/office/drawing/2014/main" id="{6DE0E6BB-0C1D-7461-5D44-111D96FD0C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94" name="Rectangle: Rounded Corners 693">
                  <a:extLst>
                    <a:ext uri="{FF2B5EF4-FFF2-40B4-BE49-F238E27FC236}">
                      <a16:creationId xmlns:a16="http://schemas.microsoft.com/office/drawing/2014/main" id="{142B551D-2DFF-7344-6FC8-00698ACDDA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5" name="Rectangle: Rounded Corners 694">
                  <a:extLst>
                    <a:ext uri="{FF2B5EF4-FFF2-40B4-BE49-F238E27FC236}">
                      <a16:creationId xmlns:a16="http://schemas.microsoft.com/office/drawing/2014/main" id="{5B38FE65-8FBF-804D-904C-6D1E1D8FE6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80591AD8-B1B9-E1BC-1AB5-C41EA620AF2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83" name="Rectangle: Rounded Corners 682">
                  <a:extLst>
                    <a:ext uri="{FF2B5EF4-FFF2-40B4-BE49-F238E27FC236}">
                      <a16:creationId xmlns:a16="http://schemas.microsoft.com/office/drawing/2014/main" id="{4AF8F12A-029A-BFDE-688E-25A75B38EC9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4" name="Rectangle: Rounded Corners 683">
                  <a:extLst>
                    <a:ext uri="{FF2B5EF4-FFF2-40B4-BE49-F238E27FC236}">
                      <a16:creationId xmlns:a16="http://schemas.microsoft.com/office/drawing/2014/main" id="{42A537BD-6F8B-9B1C-5C37-3C9EE7F1BD6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5" name="Rectangle: Rounded Corners 684">
                  <a:extLst>
                    <a:ext uri="{FF2B5EF4-FFF2-40B4-BE49-F238E27FC236}">
                      <a16:creationId xmlns:a16="http://schemas.microsoft.com/office/drawing/2014/main" id="{33503283-B541-41E8-E7EB-842645C41FF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6" name="Rectangle: Rounded Corners 685">
                  <a:extLst>
                    <a:ext uri="{FF2B5EF4-FFF2-40B4-BE49-F238E27FC236}">
                      <a16:creationId xmlns:a16="http://schemas.microsoft.com/office/drawing/2014/main" id="{9B736099-84A9-5453-2BFE-E876662B67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7" name="Rectangle: Rounded Corners 686">
                  <a:extLst>
                    <a:ext uri="{FF2B5EF4-FFF2-40B4-BE49-F238E27FC236}">
                      <a16:creationId xmlns:a16="http://schemas.microsoft.com/office/drawing/2014/main" id="{B45BBE33-88CC-A0FF-A72E-4143A33CBE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8" name="Rectangle: Rounded Corners 687">
                  <a:extLst>
                    <a:ext uri="{FF2B5EF4-FFF2-40B4-BE49-F238E27FC236}">
                      <a16:creationId xmlns:a16="http://schemas.microsoft.com/office/drawing/2014/main" id="{097DA4CB-0E2D-9004-4C8F-48DD01EFF13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89" name="Rectangle: Rounded Corners 688">
                  <a:extLst>
                    <a:ext uri="{FF2B5EF4-FFF2-40B4-BE49-F238E27FC236}">
                      <a16:creationId xmlns:a16="http://schemas.microsoft.com/office/drawing/2014/main" id="{2E05DC87-5DD2-A981-E711-53C22190B6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90" name="Rectangle: Rounded Corners 689">
                  <a:extLst>
                    <a:ext uri="{FF2B5EF4-FFF2-40B4-BE49-F238E27FC236}">
                      <a16:creationId xmlns:a16="http://schemas.microsoft.com/office/drawing/2014/main" id="{F7CDFDAF-3CD1-CAF0-C40E-5C9592E7CF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91" name="Rectangle: Rounded Corners 690">
                  <a:extLst>
                    <a:ext uri="{FF2B5EF4-FFF2-40B4-BE49-F238E27FC236}">
                      <a16:creationId xmlns:a16="http://schemas.microsoft.com/office/drawing/2014/main" id="{7FE9FD1E-EFE8-16F6-10A5-47E69EBA79C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5" name="Group 624">
              <a:extLst>
                <a:ext uri="{FF2B5EF4-FFF2-40B4-BE49-F238E27FC236}">
                  <a16:creationId xmlns:a16="http://schemas.microsoft.com/office/drawing/2014/main" id="{CB9FD7B1-9065-9FBA-6BD3-E28362D8B0D0}"/>
                </a:ext>
              </a:extLst>
            </p:cNvPr>
            <p:cNvGrpSpPr/>
            <p:nvPr/>
          </p:nvGrpSpPr>
          <p:grpSpPr>
            <a:xfrm>
              <a:off x="17891225" y="17944194"/>
              <a:ext cx="414298" cy="182858"/>
              <a:chOff x="18708462" y="16344900"/>
              <a:chExt cx="5351278" cy="2361883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CCD4BE77-D423-D4A3-4DF2-10AAF90FBD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7D6DC18B-5575-2F92-6FF8-76E79A6497B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75" name="Group 674">
                    <a:extLst>
                      <a:ext uri="{FF2B5EF4-FFF2-40B4-BE49-F238E27FC236}">
                        <a16:creationId xmlns:a16="http://schemas.microsoft.com/office/drawing/2014/main" id="{E96BF488-E1F1-34B7-13E4-3E06F46452B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7" name="Rectangle: Rounded Corners 676">
                      <a:extLst>
                        <a:ext uri="{FF2B5EF4-FFF2-40B4-BE49-F238E27FC236}">
                          <a16:creationId xmlns:a16="http://schemas.microsoft.com/office/drawing/2014/main" id="{7D811C05-3262-ACA7-3F57-9137860012D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8" name="Rectangle: Rounded Corners 677">
                      <a:extLst>
                        <a:ext uri="{FF2B5EF4-FFF2-40B4-BE49-F238E27FC236}">
                          <a16:creationId xmlns:a16="http://schemas.microsoft.com/office/drawing/2014/main" id="{396C3B98-935C-9C87-BDAE-50FF9EBB45D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9" name="Rectangle: Rounded Corners 678">
                      <a:extLst>
                        <a:ext uri="{FF2B5EF4-FFF2-40B4-BE49-F238E27FC236}">
                          <a16:creationId xmlns:a16="http://schemas.microsoft.com/office/drawing/2014/main" id="{70C2EAEB-E309-003F-AB4A-BFE18D53BE0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80" name="Rectangle: Rounded Corners 679">
                      <a:extLst>
                        <a:ext uri="{FF2B5EF4-FFF2-40B4-BE49-F238E27FC236}">
                          <a16:creationId xmlns:a16="http://schemas.microsoft.com/office/drawing/2014/main" id="{4D85ED71-BCE7-56AD-EEBF-8935D1332D7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76" name="Freeform: Shape 675">
                    <a:extLst>
                      <a:ext uri="{FF2B5EF4-FFF2-40B4-BE49-F238E27FC236}">
                        <a16:creationId xmlns:a16="http://schemas.microsoft.com/office/drawing/2014/main" id="{FD787082-8E4B-5663-A5A7-DBDB422DE2C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AC7FDC36-2134-CDDA-DFFA-907D6590CE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311E039A-60B5-06B2-0652-2E433BEC9B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71" name="Rectangle: Rounded Corners 670">
                      <a:extLst>
                        <a:ext uri="{FF2B5EF4-FFF2-40B4-BE49-F238E27FC236}">
                          <a16:creationId xmlns:a16="http://schemas.microsoft.com/office/drawing/2014/main" id="{8962082A-FE42-3A43-48C8-B5157A2056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2" name="Rectangle: Rounded Corners 671">
                      <a:extLst>
                        <a:ext uri="{FF2B5EF4-FFF2-40B4-BE49-F238E27FC236}">
                          <a16:creationId xmlns:a16="http://schemas.microsoft.com/office/drawing/2014/main" id="{6329A33A-14C1-6A8E-B9D4-BCE4892129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3" name="Rectangle: Rounded Corners 672">
                      <a:extLst>
                        <a:ext uri="{FF2B5EF4-FFF2-40B4-BE49-F238E27FC236}">
                          <a16:creationId xmlns:a16="http://schemas.microsoft.com/office/drawing/2014/main" id="{EA4AA234-0CB7-7B5F-0B78-9053DB1E100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74" name="Rectangle: Rounded Corners 673">
                      <a:extLst>
                        <a:ext uri="{FF2B5EF4-FFF2-40B4-BE49-F238E27FC236}">
                          <a16:creationId xmlns:a16="http://schemas.microsoft.com/office/drawing/2014/main" id="{3310884E-665B-78C9-A4E2-ED03738B9DB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70" name="Freeform: Shape 669">
                    <a:extLst>
                      <a:ext uri="{FF2B5EF4-FFF2-40B4-BE49-F238E27FC236}">
                        <a16:creationId xmlns:a16="http://schemas.microsoft.com/office/drawing/2014/main" id="{48080BED-BCE3-B234-7495-EA418FFCAD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67" name="Rectangle: Rounded Corners 666">
                  <a:extLst>
                    <a:ext uri="{FF2B5EF4-FFF2-40B4-BE49-F238E27FC236}">
                      <a16:creationId xmlns:a16="http://schemas.microsoft.com/office/drawing/2014/main" id="{F30CD970-06A0-6B74-44C5-FB24B8E4DA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8" name="Rectangle: Rounded Corners 667">
                  <a:extLst>
                    <a:ext uri="{FF2B5EF4-FFF2-40B4-BE49-F238E27FC236}">
                      <a16:creationId xmlns:a16="http://schemas.microsoft.com/office/drawing/2014/main" id="{CFC5D516-36C1-0878-0C59-F46C5021360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55" name="Group 654">
                <a:extLst>
                  <a:ext uri="{FF2B5EF4-FFF2-40B4-BE49-F238E27FC236}">
                    <a16:creationId xmlns:a16="http://schemas.microsoft.com/office/drawing/2014/main" id="{E4092512-A82E-72BE-33C3-CFA5D8B6B1D9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56" name="Rectangle: Rounded Corners 655">
                  <a:extLst>
                    <a:ext uri="{FF2B5EF4-FFF2-40B4-BE49-F238E27FC236}">
                      <a16:creationId xmlns:a16="http://schemas.microsoft.com/office/drawing/2014/main" id="{03CE01CE-E831-6E7A-62AB-F3A5A2A5238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7" name="Rectangle: Rounded Corners 656">
                  <a:extLst>
                    <a:ext uri="{FF2B5EF4-FFF2-40B4-BE49-F238E27FC236}">
                      <a16:creationId xmlns:a16="http://schemas.microsoft.com/office/drawing/2014/main" id="{7A25AA5A-839F-659F-9DB8-92FD8A10FD6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8" name="Rectangle: Rounded Corners 657">
                  <a:extLst>
                    <a:ext uri="{FF2B5EF4-FFF2-40B4-BE49-F238E27FC236}">
                      <a16:creationId xmlns:a16="http://schemas.microsoft.com/office/drawing/2014/main" id="{367B441B-1D34-F54C-7E52-5E39A4D664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9" name="Rectangle: Rounded Corners 658">
                  <a:extLst>
                    <a:ext uri="{FF2B5EF4-FFF2-40B4-BE49-F238E27FC236}">
                      <a16:creationId xmlns:a16="http://schemas.microsoft.com/office/drawing/2014/main" id="{4DC6A5B6-A64F-B885-7807-C136A62D563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0" name="Rectangle: Rounded Corners 659">
                  <a:extLst>
                    <a:ext uri="{FF2B5EF4-FFF2-40B4-BE49-F238E27FC236}">
                      <a16:creationId xmlns:a16="http://schemas.microsoft.com/office/drawing/2014/main" id="{B6E00419-2080-713A-A537-8C488F98F7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1" name="Rectangle: Rounded Corners 660">
                  <a:extLst>
                    <a:ext uri="{FF2B5EF4-FFF2-40B4-BE49-F238E27FC236}">
                      <a16:creationId xmlns:a16="http://schemas.microsoft.com/office/drawing/2014/main" id="{A0CDA37F-5562-7E38-366A-7C04384B83C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2" name="Rectangle: Rounded Corners 661">
                  <a:extLst>
                    <a:ext uri="{FF2B5EF4-FFF2-40B4-BE49-F238E27FC236}">
                      <a16:creationId xmlns:a16="http://schemas.microsoft.com/office/drawing/2014/main" id="{C8375AF1-326F-9D6D-9058-6FCAAE244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63" name="Rectangle: Rounded Corners 662">
                  <a:extLst>
                    <a:ext uri="{FF2B5EF4-FFF2-40B4-BE49-F238E27FC236}">
                      <a16:creationId xmlns:a16="http://schemas.microsoft.com/office/drawing/2014/main" id="{A2295736-67A4-F663-8550-D38D93916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4" name="Rectangle: Rounded Corners 663">
                  <a:extLst>
                    <a:ext uri="{FF2B5EF4-FFF2-40B4-BE49-F238E27FC236}">
                      <a16:creationId xmlns:a16="http://schemas.microsoft.com/office/drawing/2014/main" id="{14823B30-3365-2D5D-CAF6-540348B45C67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8F441619-9C2A-9269-5CE7-38553E253C15}"/>
                </a:ext>
              </a:extLst>
            </p:cNvPr>
            <p:cNvGrpSpPr/>
            <p:nvPr/>
          </p:nvGrpSpPr>
          <p:grpSpPr>
            <a:xfrm>
              <a:off x="18106193" y="18030743"/>
              <a:ext cx="414298" cy="182858"/>
              <a:chOff x="18708462" y="16344900"/>
              <a:chExt cx="5351278" cy="2361883"/>
            </a:xfrm>
          </p:grpSpPr>
          <p:grpSp>
            <p:nvGrpSpPr>
              <p:cNvPr id="627" name="Group 626">
                <a:extLst>
                  <a:ext uri="{FF2B5EF4-FFF2-40B4-BE49-F238E27FC236}">
                    <a16:creationId xmlns:a16="http://schemas.microsoft.com/office/drawing/2014/main" id="{CA29D093-ECA1-50D6-3896-F977E5ADCA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8708462" y="16344900"/>
                <a:ext cx="5351278" cy="2145644"/>
                <a:chOff x="18469420" y="16241414"/>
                <a:chExt cx="5867461" cy="2352615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2439F9D3-500F-B31A-89E8-4D9036B65CA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8" name="Group 647">
                    <a:extLst>
                      <a:ext uri="{FF2B5EF4-FFF2-40B4-BE49-F238E27FC236}">
                        <a16:creationId xmlns:a16="http://schemas.microsoft.com/office/drawing/2014/main" id="{E1796555-C5C5-2499-B528-ADA11EA0DB2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50" name="Rectangle: Rounded Corners 649">
                      <a:extLst>
                        <a:ext uri="{FF2B5EF4-FFF2-40B4-BE49-F238E27FC236}">
                          <a16:creationId xmlns:a16="http://schemas.microsoft.com/office/drawing/2014/main" id="{FBE29ADA-F0D5-8678-2579-DF993E82503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1" name="Rectangle: Rounded Corners 650">
                      <a:extLst>
                        <a:ext uri="{FF2B5EF4-FFF2-40B4-BE49-F238E27FC236}">
                          <a16:creationId xmlns:a16="http://schemas.microsoft.com/office/drawing/2014/main" id="{36BACC39-A7C9-CF69-ED9F-18DABCEEE7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2" name="Rectangle: Rounded Corners 651">
                      <a:extLst>
                        <a:ext uri="{FF2B5EF4-FFF2-40B4-BE49-F238E27FC236}">
                          <a16:creationId xmlns:a16="http://schemas.microsoft.com/office/drawing/2014/main" id="{3C5F9924-E8B4-4754-DE21-5A4B84B92B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53" name="Rectangle: Rounded Corners 652">
                      <a:extLst>
                        <a:ext uri="{FF2B5EF4-FFF2-40B4-BE49-F238E27FC236}">
                          <a16:creationId xmlns:a16="http://schemas.microsoft.com/office/drawing/2014/main" id="{6542B4C7-9C25-4D6D-7288-56EEA0CBFC2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649" name="Freeform: Shape 648">
                    <a:extLst>
                      <a:ext uri="{FF2B5EF4-FFF2-40B4-BE49-F238E27FC236}">
                        <a16:creationId xmlns:a16="http://schemas.microsoft.com/office/drawing/2014/main" id="{8E95ECE5-61CC-1AF8-4BE5-3F8662E3B54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AB55CD51-4202-2ABF-9E1D-E92079BAC167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id="{861381DA-E556-D81F-988A-36C9191B3E5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</p:grpSpPr>
                <p:sp>
                  <p:nvSpPr>
                    <p:cNvPr id="644" name="Rectangle: Rounded Corners 643">
                      <a:extLst>
                        <a:ext uri="{FF2B5EF4-FFF2-40B4-BE49-F238E27FC236}">
                          <a16:creationId xmlns:a16="http://schemas.microsoft.com/office/drawing/2014/main" id="{B78FE8C2-3A25-9117-7434-75260EE74A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5" name="Rectangle: Rounded Corners 644">
                      <a:extLst>
                        <a:ext uri="{FF2B5EF4-FFF2-40B4-BE49-F238E27FC236}">
                          <a16:creationId xmlns:a16="http://schemas.microsoft.com/office/drawing/2014/main" id="{39B79ADD-0B76-EE2E-6204-2CAE3020BE0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6" name="Rectangle: Rounded Corners 645">
                      <a:extLst>
                        <a:ext uri="{FF2B5EF4-FFF2-40B4-BE49-F238E27FC236}">
                          <a16:creationId xmlns:a16="http://schemas.microsoft.com/office/drawing/2014/main" id="{FA6A25E0-74B9-F68C-89BC-4BEB7D1C16F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647" name="Rectangle: Rounded Corners 646">
                      <a:extLst>
                        <a:ext uri="{FF2B5EF4-FFF2-40B4-BE49-F238E27FC236}">
                          <a16:creationId xmlns:a16="http://schemas.microsoft.com/office/drawing/2014/main" id="{FF730BFD-21AA-5DAF-5E9C-4A597E4DBA1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643" name="Freeform: Shape 642">
                    <a:extLst>
                      <a:ext uri="{FF2B5EF4-FFF2-40B4-BE49-F238E27FC236}">
                        <a16:creationId xmlns:a16="http://schemas.microsoft.com/office/drawing/2014/main" id="{CC438082-CD0F-05D7-1698-98AECDF2B7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640" name="Rectangle: Rounded Corners 639">
                  <a:extLst>
                    <a:ext uri="{FF2B5EF4-FFF2-40B4-BE49-F238E27FC236}">
                      <a16:creationId xmlns:a16="http://schemas.microsoft.com/office/drawing/2014/main" id="{A7A06950-4332-5312-E41E-F6265A025A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41" name="Rectangle: Rounded Corners 640">
                  <a:extLst>
                    <a:ext uri="{FF2B5EF4-FFF2-40B4-BE49-F238E27FC236}">
                      <a16:creationId xmlns:a16="http://schemas.microsoft.com/office/drawing/2014/main" id="{8261A62A-B6C1-204C-5DDB-D63B61C089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28" name="Group 627">
                <a:extLst>
                  <a:ext uri="{FF2B5EF4-FFF2-40B4-BE49-F238E27FC236}">
                    <a16:creationId xmlns:a16="http://schemas.microsoft.com/office/drawing/2014/main" id="{D5705CBE-53D7-8BEA-5339-5F8D0AE05ADF}"/>
                  </a:ext>
                </a:extLst>
              </p:cNvPr>
              <p:cNvGrpSpPr/>
              <p:nvPr/>
            </p:nvGrpSpPr>
            <p:grpSpPr>
              <a:xfrm>
                <a:off x="18710512" y="17176870"/>
                <a:ext cx="5348431" cy="1529913"/>
                <a:chOff x="18710512" y="17176870"/>
                <a:chExt cx="5348431" cy="1529913"/>
              </a:xfrm>
            </p:grpSpPr>
            <p:sp>
              <p:nvSpPr>
                <p:cNvPr id="629" name="Rectangle: Rounded Corners 628">
                  <a:extLst>
                    <a:ext uri="{FF2B5EF4-FFF2-40B4-BE49-F238E27FC236}">
                      <a16:creationId xmlns:a16="http://schemas.microsoft.com/office/drawing/2014/main" id="{A41B1017-77AF-7915-DB7C-B7785BD427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0" name="Rectangle: Rounded Corners 629">
                  <a:extLst>
                    <a:ext uri="{FF2B5EF4-FFF2-40B4-BE49-F238E27FC236}">
                      <a16:creationId xmlns:a16="http://schemas.microsoft.com/office/drawing/2014/main" id="{DA846F7F-FDD7-F409-1E4C-40D8DB1E6D4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Rectangle: Rounded Corners 630">
                  <a:extLst>
                    <a:ext uri="{FF2B5EF4-FFF2-40B4-BE49-F238E27FC236}">
                      <a16:creationId xmlns:a16="http://schemas.microsoft.com/office/drawing/2014/main" id="{ECC5DE44-F1FD-90D8-CAC0-BC2C7592BA5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2" name="Rectangle: Rounded Corners 631">
                  <a:extLst>
                    <a:ext uri="{FF2B5EF4-FFF2-40B4-BE49-F238E27FC236}">
                      <a16:creationId xmlns:a16="http://schemas.microsoft.com/office/drawing/2014/main" id="{213DD60A-B05F-A265-8715-58A63008D8D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3" name="Rectangle: Rounded Corners 632">
                  <a:extLst>
                    <a:ext uri="{FF2B5EF4-FFF2-40B4-BE49-F238E27FC236}">
                      <a16:creationId xmlns:a16="http://schemas.microsoft.com/office/drawing/2014/main" id="{681FE0F5-F5CD-B005-FA4B-CB4C9BA7F4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4" name="Rectangle: Rounded Corners 633">
                  <a:extLst>
                    <a:ext uri="{FF2B5EF4-FFF2-40B4-BE49-F238E27FC236}">
                      <a16:creationId xmlns:a16="http://schemas.microsoft.com/office/drawing/2014/main" id="{B5D4F080-1CF4-33B8-6860-BF9CAFE0F32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5" name="Rectangle: Rounded Corners 634">
                  <a:extLst>
                    <a:ext uri="{FF2B5EF4-FFF2-40B4-BE49-F238E27FC236}">
                      <a16:creationId xmlns:a16="http://schemas.microsoft.com/office/drawing/2014/main" id="{E07F6BF7-8F3D-085D-0D4B-9E2291E0903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36" name="Rectangle: Rounded Corners 635">
                  <a:extLst>
                    <a:ext uri="{FF2B5EF4-FFF2-40B4-BE49-F238E27FC236}">
                      <a16:creationId xmlns:a16="http://schemas.microsoft.com/office/drawing/2014/main" id="{4AE455B7-AE39-19F1-24E5-33860F674DA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7" name="Rectangle: Rounded Corners 636">
                  <a:extLst>
                    <a:ext uri="{FF2B5EF4-FFF2-40B4-BE49-F238E27FC236}">
                      <a16:creationId xmlns:a16="http://schemas.microsoft.com/office/drawing/2014/main" id="{F0B8FE03-E78D-5DDB-D1FB-5F801E4A75D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1277" name="Group 1276">
            <a:extLst>
              <a:ext uri="{FF2B5EF4-FFF2-40B4-BE49-F238E27FC236}">
                <a16:creationId xmlns:a16="http://schemas.microsoft.com/office/drawing/2014/main" id="{F486D5CB-A1EA-AB2A-5478-F296C67E70AC}"/>
              </a:ext>
            </a:extLst>
          </p:cNvPr>
          <p:cNvGrpSpPr/>
          <p:nvPr/>
        </p:nvGrpSpPr>
        <p:grpSpPr>
          <a:xfrm>
            <a:off x="27186457" y="20977392"/>
            <a:ext cx="845304" cy="354537"/>
            <a:chOff x="16615417" y="18224398"/>
            <a:chExt cx="845304" cy="354537"/>
          </a:xfrm>
        </p:grpSpPr>
        <p:grpSp>
          <p:nvGrpSpPr>
            <p:cNvPr id="1278" name="Group 1277">
              <a:extLst>
                <a:ext uri="{FF2B5EF4-FFF2-40B4-BE49-F238E27FC236}">
                  <a16:creationId xmlns:a16="http://schemas.microsoft.com/office/drawing/2014/main" id="{9D586876-3B13-B6A2-3379-B428FAE32C6C}"/>
                </a:ext>
              </a:extLst>
            </p:cNvPr>
            <p:cNvGrpSpPr/>
            <p:nvPr/>
          </p:nvGrpSpPr>
          <p:grpSpPr>
            <a:xfrm>
              <a:off x="16832111" y="18224398"/>
              <a:ext cx="414298" cy="182858"/>
              <a:chOff x="17717826" y="17929123"/>
              <a:chExt cx="414298" cy="182858"/>
            </a:xfrm>
          </p:grpSpPr>
          <p:grpSp>
            <p:nvGrpSpPr>
              <p:cNvPr id="1363" name="Group 1362">
                <a:extLst>
                  <a:ext uri="{FF2B5EF4-FFF2-40B4-BE49-F238E27FC236}">
                    <a16:creationId xmlns:a16="http://schemas.microsoft.com/office/drawing/2014/main" id="{208C4F29-290F-F43E-BDB6-045104FAB66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74" name="Group 1373">
                  <a:extLst>
                    <a:ext uri="{FF2B5EF4-FFF2-40B4-BE49-F238E27FC236}">
                      <a16:creationId xmlns:a16="http://schemas.microsoft.com/office/drawing/2014/main" id="{9676981D-FF43-9CBA-188E-3CAD31F8F3DB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84" name="Group 1383">
                    <a:extLst>
                      <a:ext uri="{FF2B5EF4-FFF2-40B4-BE49-F238E27FC236}">
                        <a16:creationId xmlns:a16="http://schemas.microsoft.com/office/drawing/2014/main" id="{74A6E6EB-FCC9-287F-BCDF-1BC4156496C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6" name="Rectangle: Rounded Corners 1385">
                      <a:extLst>
                        <a:ext uri="{FF2B5EF4-FFF2-40B4-BE49-F238E27FC236}">
                          <a16:creationId xmlns:a16="http://schemas.microsoft.com/office/drawing/2014/main" id="{655C57BE-8E8E-88DF-E4D4-8B90DABA2C7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7" name="Rectangle: Rounded Corners 1386">
                      <a:extLst>
                        <a:ext uri="{FF2B5EF4-FFF2-40B4-BE49-F238E27FC236}">
                          <a16:creationId xmlns:a16="http://schemas.microsoft.com/office/drawing/2014/main" id="{B9924893-2A96-4F26-CAD2-0126E569F69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8" name="Rectangle: Rounded Corners 1387">
                      <a:extLst>
                        <a:ext uri="{FF2B5EF4-FFF2-40B4-BE49-F238E27FC236}">
                          <a16:creationId xmlns:a16="http://schemas.microsoft.com/office/drawing/2014/main" id="{11479F17-4BA8-5889-B0FD-EC3B446F90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9" name="Rectangle: Rounded Corners 1388">
                      <a:extLst>
                        <a:ext uri="{FF2B5EF4-FFF2-40B4-BE49-F238E27FC236}">
                          <a16:creationId xmlns:a16="http://schemas.microsoft.com/office/drawing/2014/main" id="{FBA879B1-592B-D461-1EA2-4C7A251AAC8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85" name="Freeform: Shape 1384">
                    <a:extLst>
                      <a:ext uri="{FF2B5EF4-FFF2-40B4-BE49-F238E27FC236}">
                        <a16:creationId xmlns:a16="http://schemas.microsoft.com/office/drawing/2014/main" id="{37F97B38-4592-6A5A-33E2-108F74C168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75" name="Group 1374">
                  <a:extLst>
                    <a:ext uri="{FF2B5EF4-FFF2-40B4-BE49-F238E27FC236}">
                      <a16:creationId xmlns:a16="http://schemas.microsoft.com/office/drawing/2014/main" id="{80AA9EAF-614B-606C-288E-47E234BD8E8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78" name="Group 1377">
                    <a:extLst>
                      <a:ext uri="{FF2B5EF4-FFF2-40B4-BE49-F238E27FC236}">
                        <a16:creationId xmlns:a16="http://schemas.microsoft.com/office/drawing/2014/main" id="{35A70825-B048-0618-528E-390AB2FE853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80" name="Rectangle: Rounded Corners 1379">
                      <a:extLst>
                        <a:ext uri="{FF2B5EF4-FFF2-40B4-BE49-F238E27FC236}">
                          <a16:creationId xmlns:a16="http://schemas.microsoft.com/office/drawing/2014/main" id="{875E3DAB-1EAF-8B7E-A6D8-9FCEDD6975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1" name="Rectangle: Rounded Corners 1380">
                      <a:extLst>
                        <a:ext uri="{FF2B5EF4-FFF2-40B4-BE49-F238E27FC236}">
                          <a16:creationId xmlns:a16="http://schemas.microsoft.com/office/drawing/2014/main" id="{7780F687-47B6-C4B9-C2D9-0943716778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2" name="Rectangle: Rounded Corners 1381">
                      <a:extLst>
                        <a:ext uri="{FF2B5EF4-FFF2-40B4-BE49-F238E27FC236}">
                          <a16:creationId xmlns:a16="http://schemas.microsoft.com/office/drawing/2014/main" id="{46FAD863-0946-B8B7-0DA3-C65C15FA2B5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83" name="Rectangle: Rounded Corners 1382">
                      <a:extLst>
                        <a:ext uri="{FF2B5EF4-FFF2-40B4-BE49-F238E27FC236}">
                          <a16:creationId xmlns:a16="http://schemas.microsoft.com/office/drawing/2014/main" id="{76F851FA-F4AA-A667-BEE9-AA45745BBEE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79" name="Freeform: Shape 1378">
                    <a:extLst>
                      <a:ext uri="{FF2B5EF4-FFF2-40B4-BE49-F238E27FC236}">
                        <a16:creationId xmlns:a16="http://schemas.microsoft.com/office/drawing/2014/main" id="{B998E348-0FB3-9BE6-61AF-741F73BE6B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76" name="Rectangle: Rounded Corners 1375">
                  <a:extLst>
                    <a:ext uri="{FF2B5EF4-FFF2-40B4-BE49-F238E27FC236}">
                      <a16:creationId xmlns:a16="http://schemas.microsoft.com/office/drawing/2014/main" id="{4C663E12-7064-B646-3BBE-2662B1D4CC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7" name="Rectangle: Rounded Corners 1376">
                  <a:extLst>
                    <a:ext uri="{FF2B5EF4-FFF2-40B4-BE49-F238E27FC236}">
                      <a16:creationId xmlns:a16="http://schemas.microsoft.com/office/drawing/2014/main" id="{C0578BA0-C670-C92F-E00B-616999E9B4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64" name="Group 1363">
                <a:extLst>
                  <a:ext uri="{FF2B5EF4-FFF2-40B4-BE49-F238E27FC236}">
                    <a16:creationId xmlns:a16="http://schemas.microsoft.com/office/drawing/2014/main" id="{388E94F4-258E-0E1E-F56E-EC8D8D517F64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65" name="Rectangle: Rounded Corners 1364">
                  <a:extLst>
                    <a:ext uri="{FF2B5EF4-FFF2-40B4-BE49-F238E27FC236}">
                      <a16:creationId xmlns:a16="http://schemas.microsoft.com/office/drawing/2014/main" id="{78EB1721-2778-9AF2-48C7-428C95A5882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6" name="Rectangle: Rounded Corners 1365">
                  <a:extLst>
                    <a:ext uri="{FF2B5EF4-FFF2-40B4-BE49-F238E27FC236}">
                      <a16:creationId xmlns:a16="http://schemas.microsoft.com/office/drawing/2014/main" id="{C50624A9-F3E4-A8DE-F60C-162969D5B0A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7" name="Rectangle: Rounded Corners 1366">
                  <a:extLst>
                    <a:ext uri="{FF2B5EF4-FFF2-40B4-BE49-F238E27FC236}">
                      <a16:creationId xmlns:a16="http://schemas.microsoft.com/office/drawing/2014/main" id="{3EF78338-E78A-B148-F188-718FCEDDE8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8" name="Rectangle: Rounded Corners 1367">
                  <a:extLst>
                    <a:ext uri="{FF2B5EF4-FFF2-40B4-BE49-F238E27FC236}">
                      <a16:creationId xmlns:a16="http://schemas.microsoft.com/office/drawing/2014/main" id="{C51A13E8-E5DD-043D-653F-C72F50FB5F7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9" name="Rectangle: Rounded Corners 1368">
                  <a:extLst>
                    <a:ext uri="{FF2B5EF4-FFF2-40B4-BE49-F238E27FC236}">
                      <a16:creationId xmlns:a16="http://schemas.microsoft.com/office/drawing/2014/main" id="{A47A33A5-D84D-9787-5750-45B36660A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0" name="Rectangle: Rounded Corners 1369">
                  <a:extLst>
                    <a:ext uri="{FF2B5EF4-FFF2-40B4-BE49-F238E27FC236}">
                      <a16:creationId xmlns:a16="http://schemas.microsoft.com/office/drawing/2014/main" id="{B50CF4AA-19D3-0A1E-235E-0A38B6D45E4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1" name="Rectangle: Rounded Corners 1370">
                  <a:extLst>
                    <a:ext uri="{FF2B5EF4-FFF2-40B4-BE49-F238E27FC236}">
                      <a16:creationId xmlns:a16="http://schemas.microsoft.com/office/drawing/2014/main" id="{474485E6-AB6A-9C05-9D23-3ADB3AEA0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72" name="Rectangle: Rounded Corners 1371">
                  <a:extLst>
                    <a:ext uri="{FF2B5EF4-FFF2-40B4-BE49-F238E27FC236}">
                      <a16:creationId xmlns:a16="http://schemas.microsoft.com/office/drawing/2014/main" id="{328E8BA6-8440-BC15-F5B3-8AC59E6129B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73" name="Rectangle: Rounded Corners 1372">
                  <a:extLst>
                    <a:ext uri="{FF2B5EF4-FFF2-40B4-BE49-F238E27FC236}">
                      <a16:creationId xmlns:a16="http://schemas.microsoft.com/office/drawing/2014/main" id="{4442D0E8-6A47-887E-27CF-E5E09D1C3AF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79" name="Group 1278">
              <a:extLst>
                <a:ext uri="{FF2B5EF4-FFF2-40B4-BE49-F238E27FC236}">
                  <a16:creationId xmlns:a16="http://schemas.microsoft.com/office/drawing/2014/main" id="{DC176CEA-1BE3-5C16-6EE1-053969BB83BE}"/>
                </a:ext>
              </a:extLst>
            </p:cNvPr>
            <p:cNvGrpSpPr/>
            <p:nvPr/>
          </p:nvGrpSpPr>
          <p:grpSpPr>
            <a:xfrm>
              <a:off x="17046423" y="18307742"/>
              <a:ext cx="414298" cy="182858"/>
              <a:chOff x="17717826" y="17929123"/>
              <a:chExt cx="414298" cy="182858"/>
            </a:xfrm>
          </p:grpSpPr>
          <p:grpSp>
            <p:nvGrpSpPr>
              <p:cNvPr id="1336" name="Group 1335">
                <a:extLst>
                  <a:ext uri="{FF2B5EF4-FFF2-40B4-BE49-F238E27FC236}">
                    <a16:creationId xmlns:a16="http://schemas.microsoft.com/office/drawing/2014/main" id="{2E75B7A4-B04F-9CB4-F2D6-F3246557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47" name="Group 1346">
                  <a:extLst>
                    <a:ext uri="{FF2B5EF4-FFF2-40B4-BE49-F238E27FC236}">
                      <a16:creationId xmlns:a16="http://schemas.microsoft.com/office/drawing/2014/main" id="{9F2A4D9A-9A83-37D4-92B1-C7FCCAFACF0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7" name="Group 1356">
                    <a:extLst>
                      <a:ext uri="{FF2B5EF4-FFF2-40B4-BE49-F238E27FC236}">
                        <a16:creationId xmlns:a16="http://schemas.microsoft.com/office/drawing/2014/main" id="{1C2D2894-5491-1915-D0CD-02C14478A12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9" name="Rectangle: Rounded Corners 1358">
                      <a:extLst>
                        <a:ext uri="{FF2B5EF4-FFF2-40B4-BE49-F238E27FC236}">
                          <a16:creationId xmlns:a16="http://schemas.microsoft.com/office/drawing/2014/main" id="{330BDC1D-DA38-8C01-683E-D64CD79480B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0" name="Rectangle: Rounded Corners 1359">
                      <a:extLst>
                        <a:ext uri="{FF2B5EF4-FFF2-40B4-BE49-F238E27FC236}">
                          <a16:creationId xmlns:a16="http://schemas.microsoft.com/office/drawing/2014/main" id="{82DD1734-7F0B-53DC-2B7F-F256CDEBE4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1" name="Rectangle: Rounded Corners 1360">
                      <a:extLst>
                        <a:ext uri="{FF2B5EF4-FFF2-40B4-BE49-F238E27FC236}">
                          <a16:creationId xmlns:a16="http://schemas.microsoft.com/office/drawing/2014/main" id="{1D5E5652-C122-B798-0771-80EAFDF985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62" name="Rectangle: Rounded Corners 1361">
                      <a:extLst>
                        <a:ext uri="{FF2B5EF4-FFF2-40B4-BE49-F238E27FC236}">
                          <a16:creationId xmlns:a16="http://schemas.microsoft.com/office/drawing/2014/main" id="{59FEF331-B2F2-DDB3-0740-F058CA90C7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58" name="Freeform: Shape 1357">
                    <a:extLst>
                      <a:ext uri="{FF2B5EF4-FFF2-40B4-BE49-F238E27FC236}">
                        <a16:creationId xmlns:a16="http://schemas.microsoft.com/office/drawing/2014/main" id="{C9F0CB4B-EB56-DA21-4661-180EA2A9B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48" name="Group 1347">
                  <a:extLst>
                    <a:ext uri="{FF2B5EF4-FFF2-40B4-BE49-F238E27FC236}">
                      <a16:creationId xmlns:a16="http://schemas.microsoft.com/office/drawing/2014/main" id="{A37AFD24-5247-33E3-69AA-D77B8CBFC34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51" name="Group 1350">
                    <a:extLst>
                      <a:ext uri="{FF2B5EF4-FFF2-40B4-BE49-F238E27FC236}">
                        <a16:creationId xmlns:a16="http://schemas.microsoft.com/office/drawing/2014/main" id="{86A4BC52-5040-DEC1-A094-7A2CF8E97DC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53" name="Rectangle: Rounded Corners 1352">
                      <a:extLst>
                        <a:ext uri="{FF2B5EF4-FFF2-40B4-BE49-F238E27FC236}">
                          <a16:creationId xmlns:a16="http://schemas.microsoft.com/office/drawing/2014/main" id="{63476186-EDB0-A3F4-29B8-D615429CD2B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4" name="Rectangle: Rounded Corners 1353">
                      <a:extLst>
                        <a:ext uri="{FF2B5EF4-FFF2-40B4-BE49-F238E27FC236}">
                          <a16:creationId xmlns:a16="http://schemas.microsoft.com/office/drawing/2014/main" id="{913A03C4-922A-8FF3-E53B-C38F9DDD61C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5" name="Rectangle: Rounded Corners 1354">
                      <a:extLst>
                        <a:ext uri="{FF2B5EF4-FFF2-40B4-BE49-F238E27FC236}">
                          <a16:creationId xmlns:a16="http://schemas.microsoft.com/office/drawing/2014/main" id="{0DED49B0-ABAE-85B0-7E37-D83E8CA0AD7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56" name="Rectangle: Rounded Corners 1355">
                      <a:extLst>
                        <a:ext uri="{FF2B5EF4-FFF2-40B4-BE49-F238E27FC236}">
                          <a16:creationId xmlns:a16="http://schemas.microsoft.com/office/drawing/2014/main" id="{E7306684-5694-D582-02D2-09E2D9C09E4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52" name="Freeform: Shape 1351">
                    <a:extLst>
                      <a:ext uri="{FF2B5EF4-FFF2-40B4-BE49-F238E27FC236}">
                        <a16:creationId xmlns:a16="http://schemas.microsoft.com/office/drawing/2014/main" id="{2317C4C0-9C81-B346-FBFB-9469577324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49" name="Rectangle: Rounded Corners 1348">
                  <a:extLst>
                    <a:ext uri="{FF2B5EF4-FFF2-40B4-BE49-F238E27FC236}">
                      <a16:creationId xmlns:a16="http://schemas.microsoft.com/office/drawing/2014/main" id="{B4050AFD-D7EE-3CA9-02E3-170192C4BE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50" name="Rectangle: Rounded Corners 1349">
                  <a:extLst>
                    <a:ext uri="{FF2B5EF4-FFF2-40B4-BE49-F238E27FC236}">
                      <a16:creationId xmlns:a16="http://schemas.microsoft.com/office/drawing/2014/main" id="{6ED1FFC5-476D-9460-AC5B-B95FCBF967C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37" name="Group 1336">
                <a:extLst>
                  <a:ext uri="{FF2B5EF4-FFF2-40B4-BE49-F238E27FC236}">
                    <a16:creationId xmlns:a16="http://schemas.microsoft.com/office/drawing/2014/main" id="{64D8A76E-8BA4-C036-7011-F9C05652F360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38" name="Rectangle: Rounded Corners 1337">
                  <a:extLst>
                    <a:ext uri="{FF2B5EF4-FFF2-40B4-BE49-F238E27FC236}">
                      <a16:creationId xmlns:a16="http://schemas.microsoft.com/office/drawing/2014/main" id="{EDD01ABB-6DE8-3FD0-E320-9EF9F1D1485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39" name="Rectangle: Rounded Corners 1338">
                  <a:extLst>
                    <a:ext uri="{FF2B5EF4-FFF2-40B4-BE49-F238E27FC236}">
                      <a16:creationId xmlns:a16="http://schemas.microsoft.com/office/drawing/2014/main" id="{9FFF7E40-2CEF-87DA-7A65-6871C04120A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0" name="Rectangle: Rounded Corners 1339">
                  <a:extLst>
                    <a:ext uri="{FF2B5EF4-FFF2-40B4-BE49-F238E27FC236}">
                      <a16:creationId xmlns:a16="http://schemas.microsoft.com/office/drawing/2014/main" id="{51AC3E30-1D21-8E9F-8216-A16B57B1434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1" name="Rectangle: Rounded Corners 1340">
                  <a:extLst>
                    <a:ext uri="{FF2B5EF4-FFF2-40B4-BE49-F238E27FC236}">
                      <a16:creationId xmlns:a16="http://schemas.microsoft.com/office/drawing/2014/main" id="{2306403D-7260-7B84-E54F-D3A1639F6E6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2" name="Rectangle: Rounded Corners 1341">
                  <a:extLst>
                    <a:ext uri="{FF2B5EF4-FFF2-40B4-BE49-F238E27FC236}">
                      <a16:creationId xmlns:a16="http://schemas.microsoft.com/office/drawing/2014/main" id="{AF0C59ED-0BD8-88E4-F689-BF5AAA27547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3" name="Rectangle: Rounded Corners 1342">
                  <a:extLst>
                    <a:ext uri="{FF2B5EF4-FFF2-40B4-BE49-F238E27FC236}">
                      <a16:creationId xmlns:a16="http://schemas.microsoft.com/office/drawing/2014/main" id="{C7F999A0-C419-0535-795F-3149087CE37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4" name="Rectangle: Rounded Corners 1343">
                  <a:extLst>
                    <a:ext uri="{FF2B5EF4-FFF2-40B4-BE49-F238E27FC236}">
                      <a16:creationId xmlns:a16="http://schemas.microsoft.com/office/drawing/2014/main" id="{C5F66EE0-FF1C-C409-009A-4AA1C6D8F2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45" name="Rectangle: Rounded Corners 1344">
                  <a:extLst>
                    <a:ext uri="{FF2B5EF4-FFF2-40B4-BE49-F238E27FC236}">
                      <a16:creationId xmlns:a16="http://schemas.microsoft.com/office/drawing/2014/main" id="{5670C58F-CABA-5F6A-7C4C-C680064019B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6" name="Rectangle: Rounded Corners 1345">
                  <a:extLst>
                    <a:ext uri="{FF2B5EF4-FFF2-40B4-BE49-F238E27FC236}">
                      <a16:creationId xmlns:a16="http://schemas.microsoft.com/office/drawing/2014/main" id="{A514BEE2-1213-6B43-329D-4FC4BE2417C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0" name="Group 1279">
              <a:extLst>
                <a:ext uri="{FF2B5EF4-FFF2-40B4-BE49-F238E27FC236}">
                  <a16:creationId xmlns:a16="http://schemas.microsoft.com/office/drawing/2014/main" id="{59507ADF-C8E3-3C55-30D7-08C8BAC8B135}"/>
                </a:ext>
              </a:extLst>
            </p:cNvPr>
            <p:cNvGrpSpPr/>
            <p:nvPr/>
          </p:nvGrpSpPr>
          <p:grpSpPr>
            <a:xfrm>
              <a:off x="16615417" y="18310123"/>
              <a:ext cx="414298" cy="182858"/>
              <a:chOff x="17717826" y="17929123"/>
              <a:chExt cx="414298" cy="182858"/>
            </a:xfrm>
          </p:grpSpPr>
          <p:grpSp>
            <p:nvGrpSpPr>
              <p:cNvPr id="1309" name="Group 1308">
                <a:extLst>
                  <a:ext uri="{FF2B5EF4-FFF2-40B4-BE49-F238E27FC236}">
                    <a16:creationId xmlns:a16="http://schemas.microsoft.com/office/drawing/2014/main" id="{1FC930DD-4DAA-AE39-4055-A90B61629C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320" name="Group 1319">
                  <a:extLst>
                    <a:ext uri="{FF2B5EF4-FFF2-40B4-BE49-F238E27FC236}">
                      <a16:creationId xmlns:a16="http://schemas.microsoft.com/office/drawing/2014/main" id="{0E59F5F7-2A04-70C2-3517-AAE0CBF905D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30" name="Group 1329">
                    <a:extLst>
                      <a:ext uri="{FF2B5EF4-FFF2-40B4-BE49-F238E27FC236}">
                        <a16:creationId xmlns:a16="http://schemas.microsoft.com/office/drawing/2014/main" id="{AE22362E-DE1D-3CEA-2335-39ABC182236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32" name="Rectangle: Rounded Corners 1331">
                      <a:extLst>
                        <a:ext uri="{FF2B5EF4-FFF2-40B4-BE49-F238E27FC236}">
                          <a16:creationId xmlns:a16="http://schemas.microsoft.com/office/drawing/2014/main" id="{5741047A-34B7-EE48-9A7A-13CA724A10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3" name="Rectangle: Rounded Corners 1332">
                      <a:extLst>
                        <a:ext uri="{FF2B5EF4-FFF2-40B4-BE49-F238E27FC236}">
                          <a16:creationId xmlns:a16="http://schemas.microsoft.com/office/drawing/2014/main" id="{EAE48F20-EC7C-9000-3685-DAD7466D09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4" name="Rectangle: Rounded Corners 1333">
                      <a:extLst>
                        <a:ext uri="{FF2B5EF4-FFF2-40B4-BE49-F238E27FC236}">
                          <a16:creationId xmlns:a16="http://schemas.microsoft.com/office/drawing/2014/main" id="{BB98682B-65AD-5D8E-4141-42F910810F8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35" name="Rectangle: Rounded Corners 1334">
                      <a:extLst>
                        <a:ext uri="{FF2B5EF4-FFF2-40B4-BE49-F238E27FC236}">
                          <a16:creationId xmlns:a16="http://schemas.microsoft.com/office/drawing/2014/main" id="{F9C93953-6219-3C78-BCEB-0E27B3AEEB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31" name="Freeform: Shape 1330">
                    <a:extLst>
                      <a:ext uri="{FF2B5EF4-FFF2-40B4-BE49-F238E27FC236}">
                        <a16:creationId xmlns:a16="http://schemas.microsoft.com/office/drawing/2014/main" id="{04A39DF9-0A2D-54F9-B523-DD957E2BCA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321" name="Group 1320">
                  <a:extLst>
                    <a:ext uri="{FF2B5EF4-FFF2-40B4-BE49-F238E27FC236}">
                      <a16:creationId xmlns:a16="http://schemas.microsoft.com/office/drawing/2014/main" id="{7881CE6A-08A2-5B51-D45A-2A598246789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24" name="Group 1323">
                    <a:extLst>
                      <a:ext uri="{FF2B5EF4-FFF2-40B4-BE49-F238E27FC236}">
                        <a16:creationId xmlns:a16="http://schemas.microsoft.com/office/drawing/2014/main" id="{61560CE5-57C7-9E0D-F3E2-B4526DEFAF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26" name="Rectangle: Rounded Corners 1325">
                      <a:extLst>
                        <a:ext uri="{FF2B5EF4-FFF2-40B4-BE49-F238E27FC236}">
                          <a16:creationId xmlns:a16="http://schemas.microsoft.com/office/drawing/2014/main" id="{321FDCF5-76F2-0F92-E539-8EA01BA842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7" name="Rectangle: Rounded Corners 1326">
                      <a:extLst>
                        <a:ext uri="{FF2B5EF4-FFF2-40B4-BE49-F238E27FC236}">
                          <a16:creationId xmlns:a16="http://schemas.microsoft.com/office/drawing/2014/main" id="{DD9E3189-BCDA-9298-CB41-3DF071248ED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8" name="Rectangle: Rounded Corners 1327">
                      <a:extLst>
                        <a:ext uri="{FF2B5EF4-FFF2-40B4-BE49-F238E27FC236}">
                          <a16:creationId xmlns:a16="http://schemas.microsoft.com/office/drawing/2014/main" id="{24E8043D-9180-22F1-5099-9D57615D288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29" name="Rectangle: Rounded Corners 1328">
                      <a:extLst>
                        <a:ext uri="{FF2B5EF4-FFF2-40B4-BE49-F238E27FC236}">
                          <a16:creationId xmlns:a16="http://schemas.microsoft.com/office/drawing/2014/main" id="{EECC82A1-4D0D-AC40-C98F-BBF53D63A41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325" name="Freeform: Shape 1324">
                    <a:extLst>
                      <a:ext uri="{FF2B5EF4-FFF2-40B4-BE49-F238E27FC236}">
                        <a16:creationId xmlns:a16="http://schemas.microsoft.com/office/drawing/2014/main" id="{84B2A344-71DD-7FC1-C40E-08DB35A8E7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322" name="Rectangle: Rounded Corners 1321">
                  <a:extLst>
                    <a:ext uri="{FF2B5EF4-FFF2-40B4-BE49-F238E27FC236}">
                      <a16:creationId xmlns:a16="http://schemas.microsoft.com/office/drawing/2014/main" id="{9718BBFD-264D-EB4B-4996-23EEA8092A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23" name="Rectangle: Rounded Corners 1322">
                  <a:extLst>
                    <a:ext uri="{FF2B5EF4-FFF2-40B4-BE49-F238E27FC236}">
                      <a16:creationId xmlns:a16="http://schemas.microsoft.com/office/drawing/2014/main" id="{3775C3D0-5607-0991-8399-FD3EA95A34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310" name="Group 1309">
                <a:extLst>
                  <a:ext uri="{FF2B5EF4-FFF2-40B4-BE49-F238E27FC236}">
                    <a16:creationId xmlns:a16="http://schemas.microsoft.com/office/drawing/2014/main" id="{D1A54A81-46A8-6121-3981-1BE2086284AD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311" name="Rectangle: Rounded Corners 1310">
                  <a:extLst>
                    <a:ext uri="{FF2B5EF4-FFF2-40B4-BE49-F238E27FC236}">
                      <a16:creationId xmlns:a16="http://schemas.microsoft.com/office/drawing/2014/main" id="{EEC91DD4-4EBB-A180-211D-702EA7F8D86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2" name="Rectangle: Rounded Corners 1311">
                  <a:extLst>
                    <a:ext uri="{FF2B5EF4-FFF2-40B4-BE49-F238E27FC236}">
                      <a16:creationId xmlns:a16="http://schemas.microsoft.com/office/drawing/2014/main" id="{9E046903-8A18-9F00-EA6A-1EBA99CEA0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3" name="Rectangle: Rounded Corners 1312">
                  <a:extLst>
                    <a:ext uri="{FF2B5EF4-FFF2-40B4-BE49-F238E27FC236}">
                      <a16:creationId xmlns:a16="http://schemas.microsoft.com/office/drawing/2014/main" id="{3DF30903-F34B-89C2-D275-C267F44F543C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4" name="Rectangle: Rounded Corners 1313">
                  <a:extLst>
                    <a:ext uri="{FF2B5EF4-FFF2-40B4-BE49-F238E27FC236}">
                      <a16:creationId xmlns:a16="http://schemas.microsoft.com/office/drawing/2014/main" id="{5638D0F5-89F1-6986-8711-42E1B0002B1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5" name="Rectangle: Rounded Corners 1314">
                  <a:extLst>
                    <a:ext uri="{FF2B5EF4-FFF2-40B4-BE49-F238E27FC236}">
                      <a16:creationId xmlns:a16="http://schemas.microsoft.com/office/drawing/2014/main" id="{6BAE6E5A-EC4B-7477-8DD3-EDC18A41A8E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6" name="Rectangle: Rounded Corners 1315">
                  <a:extLst>
                    <a:ext uri="{FF2B5EF4-FFF2-40B4-BE49-F238E27FC236}">
                      <a16:creationId xmlns:a16="http://schemas.microsoft.com/office/drawing/2014/main" id="{6BA54B69-2729-A5E2-8935-A2EFB03CDB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7" name="Rectangle: Rounded Corners 1316">
                  <a:extLst>
                    <a:ext uri="{FF2B5EF4-FFF2-40B4-BE49-F238E27FC236}">
                      <a16:creationId xmlns:a16="http://schemas.microsoft.com/office/drawing/2014/main" id="{673883E5-DAA4-174C-6C84-A5437EAB0FA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8" name="Rectangle: Rounded Corners 1317">
                  <a:extLst>
                    <a:ext uri="{FF2B5EF4-FFF2-40B4-BE49-F238E27FC236}">
                      <a16:creationId xmlns:a16="http://schemas.microsoft.com/office/drawing/2014/main" id="{ABD7E5D3-69FD-6634-28F7-E358122F99C4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19" name="Rectangle: Rounded Corners 1318">
                  <a:extLst>
                    <a:ext uri="{FF2B5EF4-FFF2-40B4-BE49-F238E27FC236}">
                      <a16:creationId xmlns:a16="http://schemas.microsoft.com/office/drawing/2014/main" id="{C4EC4BD3-06C5-C556-FF9A-F15864698B0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81" name="Group 1280">
              <a:extLst>
                <a:ext uri="{FF2B5EF4-FFF2-40B4-BE49-F238E27FC236}">
                  <a16:creationId xmlns:a16="http://schemas.microsoft.com/office/drawing/2014/main" id="{72921A67-3088-F51A-137F-5D0663656568}"/>
                </a:ext>
              </a:extLst>
            </p:cNvPr>
            <p:cNvGrpSpPr/>
            <p:nvPr/>
          </p:nvGrpSpPr>
          <p:grpSpPr>
            <a:xfrm>
              <a:off x="16830129" y="18396077"/>
              <a:ext cx="414298" cy="182858"/>
              <a:chOff x="17717826" y="17929123"/>
              <a:chExt cx="414298" cy="182858"/>
            </a:xfrm>
          </p:grpSpPr>
          <p:grpSp>
            <p:nvGrpSpPr>
              <p:cNvPr id="1282" name="Group 1281">
                <a:extLst>
                  <a:ext uri="{FF2B5EF4-FFF2-40B4-BE49-F238E27FC236}">
                    <a16:creationId xmlns:a16="http://schemas.microsoft.com/office/drawing/2014/main" id="{D1688298-5D3A-C613-2CDD-A3089C66A9C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7717826" y="17929123"/>
                <a:ext cx="414298" cy="166117"/>
                <a:chOff x="18469420" y="16241414"/>
                <a:chExt cx="5867461" cy="2352615"/>
              </a:xfrm>
              <a:solidFill>
                <a:srgbClr val="FBCA3F"/>
              </a:solidFill>
            </p:grpSpPr>
            <p:grpSp>
              <p:nvGrpSpPr>
                <p:cNvPr id="1293" name="Group 1292">
                  <a:extLst>
                    <a:ext uri="{FF2B5EF4-FFF2-40B4-BE49-F238E27FC236}">
                      <a16:creationId xmlns:a16="http://schemas.microsoft.com/office/drawing/2014/main" id="{4AB466C9-5A2D-2A88-76C9-BFC24C8B8E4E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71960" y="16241414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303" name="Group 1302">
                    <a:extLst>
                      <a:ext uri="{FF2B5EF4-FFF2-40B4-BE49-F238E27FC236}">
                        <a16:creationId xmlns:a16="http://schemas.microsoft.com/office/drawing/2014/main" id="{1F6C8262-2997-CF13-0D99-6A53F6DD4E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305" name="Rectangle: Rounded Corners 1304">
                      <a:extLst>
                        <a:ext uri="{FF2B5EF4-FFF2-40B4-BE49-F238E27FC236}">
                          <a16:creationId xmlns:a16="http://schemas.microsoft.com/office/drawing/2014/main" id="{6F5183C5-49AC-6A42-26A8-78F212B4F76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6" name="Rectangle: Rounded Corners 1305">
                      <a:extLst>
                        <a:ext uri="{FF2B5EF4-FFF2-40B4-BE49-F238E27FC236}">
                          <a16:creationId xmlns:a16="http://schemas.microsoft.com/office/drawing/2014/main" id="{AB1D457B-F3B9-8AA3-7805-2DBA6611AA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7" name="Rectangle: Rounded Corners 1306">
                      <a:extLst>
                        <a:ext uri="{FF2B5EF4-FFF2-40B4-BE49-F238E27FC236}">
                          <a16:creationId xmlns:a16="http://schemas.microsoft.com/office/drawing/2014/main" id="{06557F7E-2360-F6CB-922C-4BDAD2707AA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8" name="Rectangle: Rounded Corners 1307">
                      <a:extLst>
                        <a:ext uri="{FF2B5EF4-FFF2-40B4-BE49-F238E27FC236}">
                          <a16:creationId xmlns:a16="http://schemas.microsoft.com/office/drawing/2014/main" id="{1EF8FABF-65C1-2D0C-F5B4-074312FFC5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dirty="0"/>
                    </a:p>
                  </p:txBody>
                </p:sp>
              </p:grpSp>
              <p:sp>
                <p:nvSpPr>
                  <p:cNvPr id="1304" name="Freeform: Shape 1303">
                    <a:extLst>
                      <a:ext uri="{FF2B5EF4-FFF2-40B4-BE49-F238E27FC236}">
                        <a16:creationId xmlns:a16="http://schemas.microsoft.com/office/drawing/2014/main" id="{A268C393-A779-3292-1AD6-C5AAA5ADE3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294" name="Group 1293">
                  <a:extLst>
                    <a:ext uri="{FF2B5EF4-FFF2-40B4-BE49-F238E27FC236}">
                      <a16:creationId xmlns:a16="http://schemas.microsoft.com/office/drawing/2014/main" id="{9ADAE6EB-0F29-6926-2CD5-40C233E34C41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18469420" y="16643986"/>
                  <a:ext cx="5864921" cy="1950043"/>
                  <a:chOff x="18471960" y="16241414"/>
                  <a:chExt cx="5864921" cy="1950043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A27CE6B8-4E7E-789C-E302-D672995EFA2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>
                  <a:xfrm>
                    <a:off x="18471960" y="16549916"/>
                    <a:ext cx="5864921" cy="1361395"/>
                    <a:chOff x="18471960" y="16549916"/>
                    <a:chExt cx="5864921" cy="1361395"/>
                  </a:xfrm>
                  <a:grpFill/>
                </p:grpSpPr>
                <p:sp>
                  <p:nvSpPr>
                    <p:cNvPr id="1299" name="Rectangle: Rounded Corners 1298">
                      <a:extLst>
                        <a:ext uri="{FF2B5EF4-FFF2-40B4-BE49-F238E27FC236}">
                          <a16:creationId xmlns:a16="http://schemas.microsoft.com/office/drawing/2014/main" id="{E6F37727-2FF0-1578-AE38-08517CF6D1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22625058" y="16202609"/>
                      <a:ext cx="268959" cy="314844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0" name="Rectangle: Rounded Corners 1299">
                      <a:extLst>
                        <a:ext uri="{FF2B5EF4-FFF2-40B4-BE49-F238E27FC236}">
                          <a16:creationId xmlns:a16="http://schemas.microsoft.com/office/drawing/2014/main" id="{BF9FDB92-792E-8114-6A78-069DCD9CE9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19912480" y="16201831"/>
                      <a:ext cx="268960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1" name="Rectangle: Rounded Corners 1300">
                      <a:extLst>
                        <a:ext uri="{FF2B5EF4-FFF2-40B4-BE49-F238E27FC236}">
                          <a16:creationId xmlns:a16="http://schemas.microsoft.com/office/drawing/2014/main" id="{72CBCA83-4909-3F0F-6DFC-EB6D74B3BE5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4092037">
                      <a:off x="19914100" y="15122460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302" name="Rectangle: Rounded Corners 1301">
                      <a:extLst>
                        <a:ext uri="{FF2B5EF4-FFF2-40B4-BE49-F238E27FC236}">
                          <a16:creationId xmlns:a16="http://schemas.microsoft.com/office/drawing/2014/main" id="{22D59C41-32A3-DCB6-3240-0DCCED4FC51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 rot="-4080000">
                      <a:off x="22627401" y="15109396"/>
                      <a:ext cx="268959" cy="315000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sp>
                <p:nvSpPr>
                  <p:cNvPr id="1298" name="Freeform: Shape 1297">
                    <a:extLst>
                      <a:ext uri="{FF2B5EF4-FFF2-40B4-BE49-F238E27FC236}">
                        <a16:creationId xmlns:a16="http://schemas.microsoft.com/office/drawing/2014/main" id="{8ADF3898-4D39-31C3-6A00-D594BDFBF32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 rot="4080000">
                    <a:off x="20462164" y="14864583"/>
                    <a:ext cx="1950043" cy="4703705"/>
                  </a:xfrm>
                  <a:custGeom>
                    <a:avLst/>
                    <a:gdLst>
                      <a:gd name="connsiteX0" fmla="*/ 0 w 1950043"/>
                      <a:gd name="connsiteY0" fmla="*/ 1952743 h 4703705"/>
                      <a:gd name="connsiteX1" fmla="*/ 1885741 w 1950043"/>
                      <a:gd name="connsiteY1" fmla="*/ 0 h 4703705"/>
                      <a:gd name="connsiteX2" fmla="*/ 1950043 w 1950043"/>
                      <a:gd name="connsiteY2" fmla="*/ 0 h 4703705"/>
                      <a:gd name="connsiteX3" fmla="*/ 1950043 w 1950043"/>
                      <a:gd name="connsiteY3" fmla="*/ 2684378 h 4703705"/>
                      <a:gd name="connsiteX4" fmla="*/ 0 w 1950043"/>
                      <a:gd name="connsiteY4" fmla="*/ 4703705 h 47037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0043" h="4703705">
                        <a:moveTo>
                          <a:pt x="0" y="1952743"/>
                        </a:moveTo>
                        <a:lnTo>
                          <a:pt x="1885741" y="0"/>
                        </a:lnTo>
                        <a:lnTo>
                          <a:pt x="1950043" y="0"/>
                        </a:lnTo>
                        <a:lnTo>
                          <a:pt x="1950043" y="2684378"/>
                        </a:lnTo>
                        <a:lnTo>
                          <a:pt x="0" y="470370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295" name="Rectangle: Rounded Corners 1294">
                  <a:extLst>
                    <a:ext uri="{FF2B5EF4-FFF2-40B4-BE49-F238E27FC236}">
                      <a16:creationId xmlns:a16="http://schemas.microsoft.com/office/drawing/2014/main" id="{05020435-2CE5-C63E-767F-D94E89508E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96525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6" name="Rectangle: Rounded Corners 1295">
                  <a:extLst>
                    <a:ext uri="{FF2B5EF4-FFF2-40B4-BE49-F238E27FC236}">
                      <a16:creationId xmlns:a16="http://schemas.microsoft.com/office/drawing/2014/main" id="{6E534434-669E-E31F-F9BB-8F7D23A1536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576605" y="17132179"/>
                  <a:ext cx="268959" cy="58788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E46204D-7BD4-42E0-FF8B-4F12C24091EB}"/>
                  </a:ext>
                </a:extLst>
              </p:cNvPr>
              <p:cNvGrpSpPr/>
              <p:nvPr/>
            </p:nvGrpSpPr>
            <p:grpSpPr>
              <a:xfrm>
                <a:off x="17717985" y="17993534"/>
                <a:ext cx="414078" cy="118447"/>
                <a:chOff x="18710512" y="17176870"/>
                <a:chExt cx="5348431" cy="1529913"/>
              </a:xfrm>
              <a:solidFill>
                <a:srgbClr val="F8B906"/>
              </a:solidFill>
            </p:grpSpPr>
            <p:sp>
              <p:nvSpPr>
                <p:cNvPr id="1284" name="Rectangle: Rounded Corners 1283">
                  <a:extLst>
                    <a:ext uri="{FF2B5EF4-FFF2-40B4-BE49-F238E27FC236}">
                      <a16:creationId xmlns:a16="http://schemas.microsoft.com/office/drawing/2014/main" id="{B1336DFD-C220-42B8-B403-664A0CBD8BB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500563" y="16348129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5" name="Rectangle: Rounded Corners 1284">
                  <a:extLst>
                    <a:ext uri="{FF2B5EF4-FFF2-40B4-BE49-F238E27FC236}">
                      <a16:creationId xmlns:a16="http://schemas.microsoft.com/office/drawing/2014/main" id="{11BBF286-2FFC-573E-BC02-752BEDD83A02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6621" y="16352183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6" name="Rectangle: Rounded Corners 1285">
                  <a:extLst>
                    <a:ext uri="{FF2B5EF4-FFF2-40B4-BE49-F238E27FC236}">
                      <a16:creationId xmlns:a16="http://schemas.microsoft.com/office/drawing/2014/main" id="{465184AF-D966-5041-0A1B-B57AD9024D83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92037">
                  <a:off x="22498246" y="16677181"/>
                  <a:ext cx="245297" cy="287146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7" name="Rectangle: Rounded Corners 1286">
                  <a:extLst>
                    <a:ext uri="{FF2B5EF4-FFF2-40B4-BE49-F238E27FC236}">
                      <a16:creationId xmlns:a16="http://schemas.microsoft.com/office/drawing/2014/main" id="{2F374A90-05F8-9FE3-E497-5C32C5E273E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20024304" y="16676472"/>
                  <a:ext cx="245298" cy="287288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8" name="Rectangle: Rounded Corners 1287">
                  <a:extLst>
                    <a:ext uri="{FF2B5EF4-FFF2-40B4-BE49-F238E27FC236}">
                      <a16:creationId xmlns:a16="http://schemas.microsoft.com/office/drawing/2014/main" id="{78016CBC-C720-031D-0D8A-BD27F2EA9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3722857" y="17176870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89" name="Rectangle: Rounded Corners 1288">
                  <a:extLst>
                    <a:ext uri="{FF2B5EF4-FFF2-40B4-BE49-F238E27FC236}">
                      <a16:creationId xmlns:a16="http://schemas.microsoft.com/office/drawing/2014/main" id="{100EA30F-EAE5-5838-14BA-20B410B750A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803505" y="17181633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0" name="Rectangle: Rounded Corners 1289">
                  <a:extLst>
                    <a:ext uri="{FF2B5EF4-FFF2-40B4-BE49-F238E27FC236}">
                      <a16:creationId xmlns:a16="http://schemas.microsoft.com/office/drawing/2014/main" id="{C20DD007-A9FE-FCF6-CDBB-56790141327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21244700" y="18170614"/>
                  <a:ext cx="245298" cy="5361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1" name="Rectangle: Rounded Corners 1290">
                  <a:extLst>
                    <a:ext uri="{FF2B5EF4-FFF2-40B4-BE49-F238E27FC236}">
                      <a16:creationId xmlns:a16="http://schemas.microsoft.com/office/drawing/2014/main" id="{B1C24F79-DFB4-C561-156C-8E6201F3171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7520000">
                  <a:off x="19978699" y="16597084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2" name="Rectangle: Rounded Corners 1291">
                  <a:extLst>
                    <a:ext uri="{FF2B5EF4-FFF2-40B4-BE49-F238E27FC236}">
                      <a16:creationId xmlns:a16="http://schemas.microsoft.com/office/drawing/2014/main" id="{02EF322F-B430-8660-BE9B-24A1A589D51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4080000">
                  <a:off x="22557043" y="16603135"/>
                  <a:ext cx="245298" cy="265001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125BF6-0707-F579-6A44-AAF21E18D310}"/>
              </a:ext>
            </a:extLst>
          </p:cNvPr>
          <p:cNvGrpSpPr/>
          <p:nvPr/>
        </p:nvGrpSpPr>
        <p:grpSpPr>
          <a:xfrm>
            <a:off x="18321820" y="10105304"/>
            <a:ext cx="5473653" cy="6325746"/>
            <a:chOff x="18321820" y="10105304"/>
            <a:chExt cx="5473653" cy="6325746"/>
          </a:xfrm>
        </p:grpSpPr>
        <p:cxnSp>
          <p:nvCxnSpPr>
            <p:cNvPr id="3994" name="Straight Connector 3993">
              <a:extLst>
                <a:ext uri="{FF2B5EF4-FFF2-40B4-BE49-F238E27FC236}">
                  <a16:creationId xmlns:a16="http://schemas.microsoft.com/office/drawing/2014/main" id="{19FCD355-7A1F-33B9-42DE-B354B7B819DC}"/>
                </a:ext>
              </a:extLst>
            </p:cNvPr>
            <p:cNvCxnSpPr>
              <a:cxnSpLocks/>
            </p:cNvCxnSpPr>
            <p:nvPr/>
          </p:nvCxnSpPr>
          <p:spPr>
            <a:xfrm>
              <a:off x="22971073" y="14784411"/>
              <a:ext cx="0" cy="384461"/>
            </a:xfrm>
            <a:prstGeom prst="line">
              <a:avLst/>
            </a:prstGeom>
            <a:ln w="190500" cap="rnd">
              <a:solidFill>
                <a:srgbClr val="8C50A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15" name="Group 4014">
              <a:extLst>
                <a:ext uri="{FF2B5EF4-FFF2-40B4-BE49-F238E27FC236}">
                  <a16:creationId xmlns:a16="http://schemas.microsoft.com/office/drawing/2014/main" id="{FF9BF38C-2D69-AB55-B83B-A38D3472A593}"/>
                </a:ext>
              </a:extLst>
            </p:cNvPr>
            <p:cNvGrpSpPr/>
            <p:nvPr/>
          </p:nvGrpSpPr>
          <p:grpSpPr>
            <a:xfrm>
              <a:off x="18871326" y="12911737"/>
              <a:ext cx="1648800" cy="1648800"/>
              <a:chOff x="27356096" y="20982549"/>
              <a:chExt cx="1648800" cy="1648800"/>
            </a:xfrm>
          </p:grpSpPr>
          <p:sp>
            <p:nvSpPr>
              <p:cNvPr id="3990" name="Oval 3989">
                <a:extLst>
                  <a:ext uri="{FF2B5EF4-FFF2-40B4-BE49-F238E27FC236}">
                    <a16:creationId xmlns:a16="http://schemas.microsoft.com/office/drawing/2014/main" id="{0E2BC6AD-3625-8411-3527-74122EF23C7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56096" y="20982549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97" name="Group 3996">
                <a:extLst>
                  <a:ext uri="{FF2B5EF4-FFF2-40B4-BE49-F238E27FC236}">
                    <a16:creationId xmlns:a16="http://schemas.microsoft.com/office/drawing/2014/main" id="{B22735A2-5F45-D9C6-48E5-D79C649544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7987253" y="21468512"/>
                <a:ext cx="361444" cy="678627"/>
                <a:chOff x="29028505" y="8943406"/>
                <a:chExt cx="361444" cy="678627"/>
              </a:xfrm>
            </p:grpSpPr>
            <p:cxnSp>
              <p:nvCxnSpPr>
                <p:cNvPr id="3998" name="Straight Connector 3997">
                  <a:extLst>
                    <a:ext uri="{FF2B5EF4-FFF2-40B4-BE49-F238E27FC236}">
                      <a16:creationId xmlns:a16="http://schemas.microsoft.com/office/drawing/2014/main" id="{2826554E-2230-541A-54EF-F5FCE427CC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8943406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9" name="Straight Connector 3998">
                  <a:extLst>
                    <a:ext uri="{FF2B5EF4-FFF2-40B4-BE49-F238E27FC236}">
                      <a16:creationId xmlns:a16="http://schemas.microsoft.com/office/drawing/2014/main" id="{9FE5E8C8-83DB-BB85-01D8-BBB75D4DF7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028505" y="8943406"/>
                  <a:ext cx="224284" cy="303085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0" name="Straight Connector 3999">
                  <a:extLst>
                    <a:ext uri="{FF2B5EF4-FFF2-40B4-BE49-F238E27FC236}">
                      <a16:creationId xmlns:a16="http://schemas.microsoft.com/office/drawing/2014/main" id="{0FB4B835-50C7-BEFF-4163-7F843A51E0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028505" y="9246491"/>
                  <a:ext cx="224284" cy="375542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1" name="Straight Connector 4000">
                  <a:extLst>
                    <a:ext uri="{FF2B5EF4-FFF2-40B4-BE49-F238E27FC236}">
                      <a16:creationId xmlns:a16="http://schemas.microsoft.com/office/drawing/2014/main" id="{66B4ED7C-9EBD-58E9-B38B-F4F7F4E82C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028505" y="9622033"/>
                  <a:ext cx="361444" cy="0"/>
                </a:xfrm>
                <a:prstGeom prst="line">
                  <a:avLst/>
                </a:prstGeom>
                <a:ln w="95250" cap="rnd">
                  <a:solidFill>
                    <a:schemeClr val="bg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16" name="Group 4015">
              <a:extLst>
                <a:ext uri="{FF2B5EF4-FFF2-40B4-BE49-F238E27FC236}">
                  <a16:creationId xmlns:a16="http://schemas.microsoft.com/office/drawing/2014/main" id="{57A1EEC9-89B7-8EE9-D404-C8C526FF4659}"/>
                </a:ext>
              </a:extLst>
            </p:cNvPr>
            <p:cNvGrpSpPr/>
            <p:nvPr/>
          </p:nvGrpSpPr>
          <p:grpSpPr>
            <a:xfrm>
              <a:off x="22146673" y="12907745"/>
              <a:ext cx="1648800" cy="1648800"/>
              <a:chOff x="27368974" y="23120842"/>
              <a:chExt cx="1648800" cy="1648800"/>
            </a:xfrm>
          </p:grpSpPr>
          <p:sp>
            <p:nvSpPr>
              <p:cNvPr id="3986" name="Oval 3985">
                <a:extLst>
                  <a:ext uri="{FF2B5EF4-FFF2-40B4-BE49-F238E27FC236}">
                    <a16:creationId xmlns:a16="http://schemas.microsoft.com/office/drawing/2014/main" id="{62DCA7A3-2850-AB9F-3332-71DF85DC72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368974" y="23120842"/>
                <a:ext cx="1648800" cy="1648800"/>
              </a:xfrm>
              <a:prstGeom prst="ellipse">
                <a:avLst/>
              </a:prstGeom>
              <a:solidFill>
                <a:srgbClr val="1D0916"/>
              </a:solidFill>
              <a:ln w="76200">
                <a:solidFill>
                  <a:srgbClr val="5BC3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4002" name="Freeform: Shape 4001">
                <a:extLst>
                  <a:ext uri="{FF2B5EF4-FFF2-40B4-BE49-F238E27FC236}">
                    <a16:creationId xmlns:a16="http://schemas.microsoft.com/office/drawing/2014/main" id="{2B2D481F-A304-24B4-EFF8-01DA8A0CD6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989222" y="23616371"/>
                <a:ext cx="382905" cy="675005"/>
              </a:xfrm>
              <a:custGeom>
                <a:avLst/>
                <a:gdLst>
                  <a:gd name="connsiteX0" fmla="*/ 0 w 882444"/>
                  <a:gd name="connsiteY0" fmla="*/ 802459 h 802459"/>
                  <a:gd name="connsiteX1" fmla="*/ 711200 w 882444"/>
                  <a:gd name="connsiteY1" fmla="*/ 40459 h 802459"/>
                  <a:gd name="connsiteX2" fmla="*/ 879475 w 882444"/>
                  <a:gd name="connsiteY2" fmla="*/ 103959 h 802459"/>
                  <a:gd name="connsiteX3" fmla="*/ 815975 w 882444"/>
                  <a:gd name="connsiteY3" fmla="*/ 94434 h 802459"/>
                  <a:gd name="connsiteX4" fmla="*/ 781050 w 882444"/>
                  <a:gd name="connsiteY4" fmla="*/ 148409 h 802459"/>
                  <a:gd name="connsiteX0" fmla="*/ 0 w 880514"/>
                  <a:gd name="connsiteY0" fmla="*/ 803779 h 803779"/>
                  <a:gd name="connsiteX1" fmla="*/ 711200 w 880514"/>
                  <a:gd name="connsiteY1" fmla="*/ 41779 h 803779"/>
                  <a:gd name="connsiteX2" fmla="*/ 879475 w 880514"/>
                  <a:gd name="connsiteY2" fmla="*/ 105279 h 803779"/>
                  <a:gd name="connsiteX3" fmla="*/ 781050 w 880514"/>
                  <a:gd name="connsiteY3" fmla="*/ 149729 h 803779"/>
                  <a:gd name="connsiteX0" fmla="*/ 0 w 789503"/>
                  <a:gd name="connsiteY0" fmla="*/ 794952 h 794952"/>
                  <a:gd name="connsiteX1" fmla="*/ 711200 w 789503"/>
                  <a:gd name="connsiteY1" fmla="*/ 32952 h 794952"/>
                  <a:gd name="connsiteX2" fmla="*/ 781050 w 789503"/>
                  <a:gd name="connsiteY2" fmla="*/ 140902 h 794952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377826 w 711200"/>
                  <a:gd name="connsiteY1" fmla="*/ 50799 h 762000"/>
                  <a:gd name="connsiteX2" fmla="*/ 711200 w 711200"/>
                  <a:gd name="connsiteY2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711200"/>
                  <a:gd name="connsiteY0" fmla="*/ 762000 h 762000"/>
                  <a:gd name="connsiteX1" fmla="*/ 711200 w 711200"/>
                  <a:gd name="connsiteY1" fmla="*/ 0 h 762000"/>
                  <a:gd name="connsiteX0" fmla="*/ 0 w 438150"/>
                  <a:gd name="connsiteY0" fmla="*/ 485775 h 485775"/>
                  <a:gd name="connsiteX1" fmla="*/ 438150 w 438150"/>
                  <a:gd name="connsiteY1" fmla="*/ 0 h 485775"/>
                  <a:gd name="connsiteX0" fmla="*/ 2660131 w 2705655"/>
                  <a:gd name="connsiteY0" fmla="*/ 1066800 h 1066800"/>
                  <a:gd name="connsiteX1" fmla="*/ 31231 w 2705655"/>
                  <a:gd name="connsiteY1" fmla="*/ 0 h 1066800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75"/>
                  <a:gd name="connsiteX1" fmla="*/ 222250 w 222250"/>
                  <a:gd name="connsiteY1" fmla="*/ 0 h 307975"/>
                  <a:gd name="connsiteX0" fmla="*/ 0 w 222250"/>
                  <a:gd name="connsiteY0" fmla="*/ 307975 h 307999"/>
                  <a:gd name="connsiteX1" fmla="*/ 222250 w 222250"/>
                  <a:gd name="connsiteY1" fmla="*/ 0 h 307999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7975 h 308123"/>
                  <a:gd name="connsiteX1" fmla="*/ 222250 w 222250"/>
                  <a:gd name="connsiteY1" fmla="*/ 0 h 308123"/>
                  <a:gd name="connsiteX0" fmla="*/ 0 w 222250"/>
                  <a:gd name="connsiteY0" fmla="*/ 308148 h 308291"/>
                  <a:gd name="connsiteX1" fmla="*/ 222250 w 222250"/>
                  <a:gd name="connsiteY1" fmla="*/ 173 h 308291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22250"/>
                  <a:gd name="connsiteY0" fmla="*/ 308156 h 308156"/>
                  <a:gd name="connsiteX1" fmla="*/ 222250 w 222250"/>
                  <a:gd name="connsiteY1" fmla="*/ 181 h 308156"/>
                  <a:gd name="connsiteX0" fmla="*/ 0 w 209550"/>
                  <a:gd name="connsiteY0" fmla="*/ 285945 h 285945"/>
                  <a:gd name="connsiteX1" fmla="*/ 209550 w 209550"/>
                  <a:gd name="connsiteY1" fmla="*/ 195 h 285945"/>
                  <a:gd name="connsiteX0" fmla="*/ 0 w 196850"/>
                  <a:gd name="connsiteY0" fmla="*/ 263737 h 263737"/>
                  <a:gd name="connsiteX1" fmla="*/ 196850 w 196850"/>
                  <a:gd name="connsiteY1" fmla="*/ 212 h 263737"/>
                  <a:gd name="connsiteX0" fmla="*/ 0 w 180975"/>
                  <a:gd name="connsiteY0" fmla="*/ 263737 h 263737"/>
                  <a:gd name="connsiteX1" fmla="*/ 180975 w 180975"/>
                  <a:gd name="connsiteY1" fmla="*/ 212 h 263737"/>
                  <a:gd name="connsiteX0" fmla="*/ 0 w 200025"/>
                  <a:gd name="connsiteY0" fmla="*/ 263737 h 263737"/>
                  <a:gd name="connsiteX1" fmla="*/ 200025 w 200025"/>
                  <a:gd name="connsiteY1" fmla="*/ 212 h 263737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00025"/>
                  <a:gd name="connsiteY0" fmla="*/ 263525 h 263525"/>
                  <a:gd name="connsiteX1" fmla="*/ 200025 w 200025"/>
                  <a:gd name="connsiteY1" fmla="*/ 0 h 263525"/>
                  <a:gd name="connsiteX0" fmla="*/ 0 w 299085"/>
                  <a:gd name="connsiteY0" fmla="*/ 606425 h 606425"/>
                  <a:gd name="connsiteX1" fmla="*/ 299085 w 299085"/>
                  <a:gd name="connsiteY1" fmla="*/ 0 h 606425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521 h 675521"/>
                  <a:gd name="connsiteX1" fmla="*/ 382905 w 382905"/>
                  <a:gd name="connsiteY1" fmla="*/ 516 h 675521"/>
                  <a:gd name="connsiteX0" fmla="*/ 0 w 382905"/>
                  <a:gd name="connsiteY0" fmla="*/ 675005 h 675005"/>
                  <a:gd name="connsiteX1" fmla="*/ 382905 w 382905"/>
                  <a:gd name="connsiteY1" fmla="*/ 0 h 675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2905" h="675005">
                    <a:moveTo>
                      <a:pt x="0" y="675005"/>
                    </a:moveTo>
                    <a:cubicBezTo>
                      <a:pt x="303902" y="670242"/>
                      <a:pt x="67733" y="8414"/>
                      <a:pt x="382905" y="0"/>
                    </a:cubicBezTo>
                  </a:path>
                </a:pathLst>
              </a:custGeom>
              <a:noFill/>
              <a:ln w="9525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4022" name="Group 4021">
              <a:extLst>
                <a:ext uri="{FF2B5EF4-FFF2-40B4-BE49-F238E27FC236}">
                  <a16:creationId xmlns:a16="http://schemas.microsoft.com/office/drawing/2014/main" id="{F118CB2B-C2E7-25E2-1FCB-4667E48DC59E}"/>
                </a:ext>
              </a:extLst>
            </p:cNvPr>
            <p:cNvGrpSpPr/>
            <p:nvPr/>
          </p:nvGrpSpPr>
          <p:grpSpPr>
            <a:xfrm>
              <a:off x="22455233" y="15399349"/>
              <a:ext cx="1031680" cy="1031678"/>
              <a:chOff x="27664834" y="28405362"/>
              <a:chExt cx="1031680" cy="1031678"/>
            </a:xfrm>
          </p:grpSpPr>
          <p:sp>
            <p:nvSpPr>
              <p:cNvPr id="4003" name="Oval 4002">
                <a:extLst>
                  <a:ext uri="{FF2B5EF4-FFF2-40B4-BE49-F238E27FC236}">
                    <a16:creationId xmlns:a16="http://schemas.microsoft.com/office/drawing/2014/main" id="{D5DE543A-8960-5F4B-86ED-8CC90447AC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4834" y="2840536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52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4" name="TextBox 4003">
                    <a:extLst>
                      <a:ext uri="{FF2B5EF4-FFF2-40B4-BE49-F238E27FC236}">
                        <a16:creationId xmlns:a16="http://schemas.microsoft.com/office/drawing/2014/main" id="{2DCFF309-B7AE-F5A3-40C0-FB0118EC3E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869947" y="28477247"/>
                    <a:ext cx="757230" cy="76944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17" name="Group 4016">
              <a:extLst>
                <a:ext uri="{FF2B5EF4-FFF2-40B4-BE49-F238E27FC236}">
                  <a16:creationId xmlns:a16="http://schemas.microsoft.com/office/drawing/2014/main" id="{2150AE9B-E065-688A-48FE-1D8E2174395A}"/>
                </a:ext>
              </a:extLst>
            </p:cNvPr>
            <p:cNvGrpSpPr/>
            <p:nvPr/>
          </p:nvGrpSpPr>
          <p:grpSpPr>
            <a:xfrm>
              <a:off x="18321820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3995" name="Oval 3994">
                <a:extLst>
                  <a:ext uri="{FF2B5EF4-FFF2-40B4-BE49-F238E27FC236}">
                    <a16:creationId xmlns:a16="http://schemas.microsoft.com/office/drawing/2014/main" id="{A2102CE0-2CCC-3EE6-F047-4251A9C45D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05" name="TextBox 4004">
                    <a:extLst>
                      <a:ext uri="{FF2B5EF4-FFF2-40B4-BE49-F238E27FC236}">
                        <a16:creationId xmlns:a16="http://schemas.microsoft.com/office/drawing/2014/main" id="{268EDF92-F24D-62E8-97E3-77D08BABB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20" name="Group 4019">
              <a:extLst>
                <a:ext uri="{FF2B5EF4-FFF2-40B4-BE49-F238E27FC236}">
                  <a16:creationId xmlns:a16="http://schemas.microsoft.com/office/drawing/2014/main" id="{9BE4F7EA-D000-1F3E-6114-D1895A4C6E3D}"/>
                </a:ext>
              </a:extLst>
            </p:cNvPr>
            <p:cNvGrpSpPr/>
            <p:nvPr/>
          </p:nvGrpSpPr>
          <p:grpSpPr>
            <a:xfrm>
              <a:off x="19174985" y="15399372"/>
              <a:ext cx="1031680" cy="1031678"/>
              <a:chOff x="27866819" y="18134268"/>
              <a:chExt cx="1031680" cy="1031678"/>
            </a:xfrm>
          </p:grpSpPr>
          <p:sp>
            <p:nvSpPr>
              <p:cNvPr id="4018" name="Oval 4017">
                <a:extLst>
                  <a:ext uri="{FF2B5EF4-FFF2-40B4-BE49-F238E27FC236}">
                    <a16:creationId xmlns:a16="http://schemas.microsoft.com/office/drawing/2014/main" id="{BDC2EB55-DB6D-329F-5994-77541062A5E9}"/>
                  </a:ext>
                </a:extLst>
              </p:cNvPr>
              <p:cNvSpPr/>
              <p:nvPr/>
            </p:nvSpPr>
            <p:spPr>
              <a:xfrm>
                <a:off x="27866819" y="18134268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4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/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19" name="TextBox 4018">
                    <a:extLst>
                      <a:ext uri="{FF2B5EF4-FFF2-40B4-BE49-F238E27FC236}">
                        <a16:creationId xmlns:a16="http://schemas.microsoft.com/office/drawing/2014/main" id="{0A1F0F72-4EC9-91B3-1043-69FCF31872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61194" y="18265364"/>
                    <a:ext cx="757230" cy="76944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4" name="Group 4033">
              <a:extLst>
                <a:ext uri="{FF2B5EF4-FFF2-40B4-BE49-F238E27FC236}">
                  <a16:creationId xmlns:a16="http://schemas.microsoft.com/office/drawing/2014/main" id="{F29C41BB-BAB6-915C-FDE0-45233CB8D10F}"/>
                </a:ext>
              </a:extLst>
            </p:cNvPr>
            <p:cNvGrpSpPr/>
            <p:nvPr/>
          </p:nvGrpSpPr>
          <p:grpSpPr>
            <a:xfrm>
              <a:off x="19996842" y="10105304"/>
              <a:ext cx="1031680" cy="1031678"/>
              <a:chOff x="27668981" y="18094232"/>
              <a:chExt cx="1031680" cy="1031678"/>
            </a:xfrm>
          </p:grpSpPr>
          <p:sp>
            <p:nvSpPr>
              <p:cNvPr id="4035" name="Oval 4034">
                <a:extLst>
                  <a:ext uri="{FF2B5EF4-FFF2-40B4-BE49-F238E27FC236}">
                    <a16:creationId xmlns:a16="http://schemas.microsoft.com/office/drawing/2014/main" id="{9954F16E-93ED-81C9-1B74-58EA595A09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668981" y="18094232"/>
                <a:ext cx="1031680" cy="1031678"/>
              </a:xfrm>
              <a:prstGeom prst="ellipse">
                <a:avLst/>
              </a:prstGeom>
              <a:solidFill>
                <a:srgbClr val="21091F"/>
              </a:solidFill>
              <a:ln w="63500">
                <a:solidFill>
                  <a:srgbClr val="8ED97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036" name="TextBox 4035">
                    <a:extLst>
                      <a:ext uri="{FF2B5EF4-FFF2-40B4-BE49-F238E27FC236}">
                        <a16:creationId xmlns:a16="http://schemas.microsoft.com/office/drawing/2014/main" id="{1941677F-52E4-17CB-F704-B01B22BC77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923985" y="18166100"/>
                    <a:ext cx="757230" cy="769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E242888-1FD4-B19C-EAC6-A18F61CA9E12}"/>
                </a:ext>
              </a:extLst>
            </p:cNvPr>
            <p:cNvGrpSpPr/>
            <p:nvPr/>
          </p:nvGrpSpPr>
          <p:grpSpPr>
            <a:xfrm rot="5400000">
              <a:off x="19031683" y="11149604"/>
              <a:ext cx="1255476" cy="1706522"/>
              <a:chOff x="17413524" y="12917564"/>
              <a:chExt cx="1255476" cy="1706522"/>
            </a:xfrm>
          </p:grpSpPr>
          <p:cxnSp>
            <p:nvCxnSpPr>
              <p:cNvPr id="3996" name="Straight Connector 3995">
                <a:extLst>
                  <a:ext uri="{FF2B5EF4-FFF2-40B4-BE49-F238E27FC236}">
                    <a16:creationId xmlns:a16="http://schemas.microsoft.com/office/drawing/2014/main" id="{043FD1CA-7943-7E3E-E5C4-C396AA3DEA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2917564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3BB1900-8004-ED9F-C6F9-653FA76924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3524" y="14624086"/>
                <a:ext cx="1060319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9376A5E-0CD2-C13B-E502-679B8549A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473843" y="12917564"/>
                <a:ext cx="0" cy="1706522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967D31C-1A35-A84A-755D-7AF7349992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508980" y="13736137"/>
                <a:ext cx="160020" cy="0"/>
              </a:xfrm>
              <a:prstGeom prst="line">
                <a:avLst/>
              </a:prstGeom>
              <a:ln w="127000" cap="rnd">
                <a:solidFill>
                  <a:srgbClr val="5BC38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8AE7FF-0AA3-34D6-E49F-A90C4DDFE349}"/>
                </a:ext>
              </a:extLst>
            </p:cNvPr>
            <p:cNvCxnSpPr>
              <a:cxnSpLocks/>
            </p:cNvCxnSpPr>
            <p:nvPr/>
          </p:nvCxnSpPr>
          <p:spPr>
            <a:xfrm>
              <a:off x="19690825" y="14782800"/>
              <a:ext cx="0" cy="403212"/>
            </a:xfrm>
            <a:prstGeom prst="line">
              <a:avLst/>
            </a:prstGeom>
            <a:ln w="127000" cap="rnd">
              <a:solidFill>
                <a:srgbClr val="8ED9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05DDBBC-7BD0-CFBA-F897-533DB2623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35776" y="13730327"/>
              <a:ext cx="845820" cy="0"/>
            </a:xfrm>
            <a:prstGeom prst="line">
              <a:avLst/>
            </a:prstGeom>
            <a:ln w="127000" cap="rnd">
              <a:solidFill>
                <a:srgbClr val="53225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28" name="Group 4027">
              <a:extLst>
                <a:ext uri="{FF2B5EF4-FFF2-40B4-BE49-F238E27FC236}">
                  <a16:creationId xmlns:a16="http://schemas.microsoft.com/office/drawing/2014/main" id="{5CB6609E-EF52-B488-BA26-1BCB86A97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053067" y="13426526"/>
              <a:ext cx="611238" cy="611238"/>
              <a:chOff x="27449412" y="7129203"/>
              <a:chExt cx="611238" cy="611238"/>
            </a:xfrm>
          </p:grpSpPr>
          <p:sp>
            <p:nvSpPr>
              <p:cNvPr id="4029" name="Oval 4028">
                <a:extLst>
                  <a:ext uri="{FF2B5EF4-FFF2-40B4-BE49-F238E27FC236}">
                    <a16:creationId xmlns:a16="http://schemas.microsoft.com/office/drawing/2014/main" id="{3609E856-CCEF-A12C-4717-71DD9DBC0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852B6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0" name="TextBox 4029">
                    <a:extLst>
                      <a:ext uri="{FF2B5EF4-FFF2-40B4-BE49-F238E27FC236}">
                        <a16:creationId xmlns:a16="http://schemas.microsoft.com/office/drawing/2014/main" id="{DA313302-372A-18DE-C7AB-698540157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01104" y="7168625"/>
                    <a:ext cx="538865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1" r="-25000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06" name="Group 4005">
              <a:extLst>
                <a:ext uri="{FF2B5EF4-FFF2-40B4-BE49-F238E27FC236}">
                  <a16:creationId xmlns:a16="http://schemas.microsoft.com/office/drawing/2014/main" id="{9E44BE08-A800-0EAC-B226-62D95187A7D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8505326" y="11539332"/>
              <a:ext cx="664668" cy="611238"/>
              <a:chOff x="27449412" y="7129203"/>
              <a:chExt cx="664668" cy="611238"/>
            </a:xfrm>
          </p:grpSpPr>
          <p:sp>
            <p:nvSpPr>
              <p:cNvPr id="4007" name="Oval 4006">
                <a:extLst>
                  <a:ext uri="{FF2B5EF4-FFF2-40B4-BE49-F238E27FC236}">
                    <a16:creationId xmlns:a16="http://schemas.microsoft.com/office/drawing/2014/main" id="{E87B2017-778D-5593-436D-297BA4EA48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08" name="TextBox 4007">
                    <a:extLst>
                      <a:ext uri="{FF2B5EF4-FFF2-40B4-BE49-F238E27FC236}">
                        <a16:creationId xmlns:a16="http://schemas.microsoft.com/office/drawing/2014/main" id="{19F952E2-CD2A-1006-F72B-57D69DCE7B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9211" r="-18692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37" name="Group 4036">
              <a:extLst>
                <a:ext uri="{FF2B5EF4-FFF2-40B4-BE49-F238E27FC236}">
                  <a16:creationId xmlns:a16="http://schemas.microsoft.com/office/drawing/2014/main" id="{3BA959EC-9A3F-2544-C29A-24D5596B51C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221179" y="11539332"/>
              <a:ext cx="664668" cy="611238"/>
              <a:chOff x="27449412" y="7129203"/>
              <a:chExt cx="664668" cy="611238"/>
            </a:xfrm>
          </p:grpSpPr>
          <p:sp>
            <p:nvSpPr>
              <p:cNvPr id="4038" name="Oval 4037">
                <a:extLst>
                  <a:ext uri="{FF2B5EF4-FFF2-40B4-BE49-F238E27FC236}">
                    <a16:creationId xmlns:a16="http://schemas.microsoft.com/office/drawing/2014/main" id="{AF5CB0DA-F899-8F2F-1ECB-889AD2F138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449412" y="7129203"/>
                <a:ext cx="611238" cy="611238"/>
              </a:xfrm>
              <a:prstGeom prst="ellipse">
                <a:avLst/>
              </a:prstGeom>
              <a:solidFill>
                <a:srgbClr val="3A966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mc:Choice>
            <mc:Fallback>
              <p:sp>
                <p:nvSpPr>
                  <p:cNvPr id="4039" name="TextBox 4038">
                    <a:extLst>
                      <a:ext uri="{FF2B5EF4-FFF2-40B4-BE49-F238E27FC236}">
                        <a16:creationId xmlns:a16="http://schemas.microsoft.com/office/drawing/2014/main" id="{EFAC3ADB-EB64-DC60-2FB1-EE22B5B798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63004" y="7168625"/>
                    <a:ext cx="651076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9211" r="-19626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782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roup 2706">
            <a:extLst>
              <a:ext uri="{FF2B5EF4-FFF2-40B4-BE49-F238E27FC236}">
                <a16:creationId xmlns:a16="http://schemas.microsoft.com/office/drawing/2014/main" id="{DE58FA23-73B9-CB3A-C7B7-CB8D28439A18}"/>
              </a:ext>
            </a:extLst>
          </p:cNvPr>
          <p:cNvGrpSpPr/>
          <p:nvPr/>
        </p:nvGrpSpPr>
        <p:grpSpPr>
          <a:xfrm>
            <a:off x="0" y="-28346"/>
            <a:ext cx="42848125" cy="30342491"/>
            <a:chOff x="0" y="-28346"/>
            <a:chExt cx="42848125" cy="30342491"/>
          </a:xfrm>
        </p:grpSpPr>
        <p:sp>
          <p:nvSpPr>
            <p:cNvPr id="2691" name="Rectangle 2690">
              <a:extLst>
                <a:ext uri="{FF2B5EF4-FFF2-40B4-BE49-F238E27FC236}">
                  <a16:creationId xmlns:a16="http://schemas.microsoft.com/office/drawing/2014/main" id="{B876DAB0-D45A-5DB8-CEAD-1B8399483AB5}"/>
                </a:ext>
              </a:extLst>
            </p:cNvPr>
            <p:cNvSpPr/>
            <p:nvPr/>
          </p:nvSpPr>
          <p:spPr>
            <a:xfrm>
              <a:off x="0" y="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2" name="Rectangle 2691">
              <a:extLst>
                <a:ext uri="{FF2B5EF4-FFF2-40B4-BE49-F238E27FC236}">
                  <a16:creationId xmlns:a16="http://schemas.microsoft.com/office/drawing/2014/main" id="{11903C2F-3A28-4B66-504F-3AAAA349AB25}"/>
                </a:ext>
              </a:extLst>
            </p:cNvPr>
            <p:cNvSpPr/>
            <p:nvPr/>
          </p:nvSpPr>
          <p:spPr>
            <a:xfrm>
              <a:off x="0" y="757058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3" name="Rectangle 2692">
              <a:extLst>
                <a:ext uri="{FF2B5EF4-FFF2-40B4-BE49-F238E27FC236}">
                  <a16:creationId xmlns:a16="http://schemas.microsoft.com/office/drawing/2014/main" id="{590CDCF4-9A8D-6267-0358-344762256191}"/>
                </a:ext>
              </a:extLst>
            </p:cNvPr>
            <p:cNvSpPr/>
            <p:nvPr/>
          </p:nvSpPr>
          <p:spPr>
            <a:xfrm>
              <a:off x="0" y="1517297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4" name="Rectangle 2693">
              <a:extLst>
                <a:ext uri="{FF2B5EF4-FFF2-40B4-BE49-F238E27FC236}">
                  <a16:creationId xmlns:a16="http://schemas.microsoft.com/office/drawing/2014/main" id="{F8D65454-9DD3-AD13-28DF-2FBE544656AF}"/>
                </a:ext>
              </a:extLst>
            </p:cNvPr>
            <p:cNvSpPr/>
            <p:nvPr/>
          </p:nvSpPr>
          <p:spPr>
            <a:xfrm>
              <a:off x="0" y="22743559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5" name="Rectangle 2694">
              <a:extLst>
                <a:ext uri="{FF2B5EF4-FFF2-40B4-BE49-F238E27FC236}">
                  <a16:creationId xmlns:a16="http://schemas.microsoft.com/office/drawing/2014/main" id="{8E2005B3-9723-C1E8-04CE-C0B5CFEB8C73}"/>
                </a:ext>
              </a:extLst>
            </p:cNvPr>
            <p:cNvSpPr/>
            <p:nvPr/>
          </p:nvSpPr>
          <p:spPr>
            <a:xfrm>
              <a:off x="10713971" y="-28346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6" name="Rectangle 2695">
              <a:extLst>
                <a:ext uri="{FF2B5EF4-FFF2-40B4-BE49-F238E27FC236}">
                  <a16:creationId xmlns:a16="http://schemas.microsoft.com/office/drawing/2014/main" id="{4CF03BA2-80DD-C34A-E3F3-C9E8534163EA}"/>
                </a:ext>
              </a:extLst>
            </p:cNvPr>
            <p:cNvSpPr/>
            <p:nvPr/>
          </p:nvSpPr>
          <p:spPr>
            <a:xfrm>
              <a:off x="10713971" y="7542240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7" name="Rectangle 2696">
              <a:extLst>
                <a:ext uri="{FF2B5EF4-FFF2-40B4-BE49-F238E27FC236}">
                  <a16:creationId xmlns:a16="http://schemas.microsoft.com/office/drawing/2014/main" id="{C4CE2B41-A92E-AE0B-D942-619554211611}"/>
                </a:ext>
              </a:extLst>
            </p:cNvPr>
            <p:cNvSpPr/>
            <p:nvPr/>
          </p:nvSpPr>
          <p:spPr>
            <a:xfrm>
              <a:off x="10713971" y="15144627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8" name="Rectangle 2697">
              <a:extLst>
                <a:ext uri="{FF2B5EF4-FFF2-40B4-BE49-F238E27FC236}">
                  <a16:creationId xmlns:a16="http://schemas.microsoft.com/office/drawing/2014/main" id="{BD7DBFF0-09E9-DDCE-15EE-6C565EE6C23B}"/>
                </a:ext>
              </a:extLst>
            </p:cNvPr>
            <p:cNvSpPr/>
            <p:nvPr/>
          </p:nvSpPr>
          <p:spPr>
            <a:xfrm>
              <a:off x="10713971" y="22715213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9" name="Rectangle 2698">
              <a:extLst>
                <a:ext uri="{FF2B5EF4-FFF2-40B4-BE49-F238E27FC236}">
                  <a16:creationId xmlns:a16="http://schemas.microsoft.com/office/drawing/2014/main" id="{FE0C64A3-DCB0-517B-7BCF-1DA5A9EF97AD}"/>
                </a:ext>
              </a:extLst>
            </p:cNvPr>
            <p:cNvSpPr/>
            <p:nvPr/>
          </p:nvSpPr>
          <p:spPr>
            <a:xfrm>
              <a:off x="21449394" y="1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0" name="Rectangle 2699">
              <a:extLst>
                <a:ext uri="{FF2B5EF4-FFF2-40B4-BE49-F238E27FC236}">
                  <a16:creationId xmlns:a16="http://schemas.microsoft.com/office/drawing/2014/main" id="{403E005A-D428-3CD2-C223-B1FBE8BF99BA}"/>
                </a:ext>
              </a:extLst>
            </p:cNvPr>
            <p:cNvSpPr/>
            <p:nvPr/>
          </p:nvSpPr>
          <p:spPr>
            <a:xfrm>
              <a:off x="21449394" y="7581172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1" name="Rectangle 2700">
              <a:extLst>
                <a:ext uri="{FF2B5EF4-FFF2-40B4-BE49-F238E27FC236}">
                  <a16:creationId xmlns:a16="http://schemas.microsoft.com/office/drawing/2014/main" id="{DB5C888C-AD81-FE70-22F8-EA1BF5CFC0EB}"/>
                </a:ext>
              </a:extLst>
            </p:cNvPr>
            <p:cNvSpPr/>
            <p:nvPr/>
          </p:nvSpPr>
          <p:spPr>
            <a:xfrm>
              <a:off x="21449394" y="151454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2" name="Rectangle 2701">
              <a:extLst>
                <a:ext uri="{FF2B5EF4-FFF2-40B4-BE49-F238E27FC236}">
                  <a16:creationId xmlns:a16="http://schemas.microsoft.com/office/drawing/2014/main" id="{D82F1033-51BF-A4C2-DCD2-7E7C06AD707D}"/>
                </a:ext>
              </a:extLst>
            </p:cNvPr>
            <p:cNvSpPr/>
            <p:nvPr/>
          </p:nvSpPr>
          <p:spPr>
            <a:xfrm>
              <a:off x="21449394" y="22754145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3" name="Rectangle 2702">
              <a:extLst>
                <a:ext uri="{FF2B5EF4-FFF2-40B4-BE49-F238E27FC236}">
                  <a16:creationId xmlns:a16="http://schemas.microsoft.com/office/drawing/2014/main" id="{BB170A7C-1C5C-F07F-F1DE-B6DB10A98518}"/>
                </a:ext>
              </a:extLst>
            </p:cNvPr>
            <p:cNvSpPr/>
            <p:nvPr/>
          </p:nvSpPr>
          <p:spPr>
            <a:xfrm>
              <a:off x="32156125" y="0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4" name="Rectangle 2703">
              <a:extLst>
                <a:ext uri="{FF2B5EF4-FFF2-40B4-BE49-F238E27FC236}">
                  <a16:creationId xmlns:a16="http://schemas.microsoft.com/office/drawing/2014/main" id="{66850F91-0853-C484-F3F0-B709FB01EA67}"/>
                </a:ext>
              </a:extLst>
            </p:cNvPr>
            <p:cNvSpPr/>
            <p:nvPr/>
          </p:nvSpPr>
          <p:spPr>
            <a:xfrm>
              <a:off x="32156125" y="7570586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5" name="Rectangle 2704">
              <a:extLst>
                <a:ext uri="{FF2B5EF4-FFF2-40B4-BE49-F238E27FC236}">
                  <a16:creationId xmlns:a16="http://schemas.microsoft.com/office/drawing/2014/main" id="{DC68ED6B-76EF-1B2F-6B63-02B4FC176B64}"/>
                </a:ext>
              </a:extLst>
            </p:cNvPr>
            <p:cNvSpPr/>
            <p:nvPr/>
          </p:nvSpPr>
          <p:spPr>
            <a:xfrm>
              <a:off x="32156125" y="15172973"/>
              <a:ext cx="10692000" cy="75600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6" name="Rectangle 2705">
              <a:extLst>
                <a:ext uri="{FF2B5EF4-FFF2-40B4-BE49-F238E27FC236}">
                  <a16:creationId xmlns:a16="http://schemas.microsoft.com/office/drawing/2014/main" id="{BBC253CA-E132-0F5B-F4E3-0D61A168A41D}"/>
                </a:ext>
              </a:extLst>
            </p:cNvPr>
            <p:cNvSpPr/>
            <p:nvPr/>
          </p:nvSpPr>
          <p:spPr>
            <a:xfrm>
              <a:off x="32156125" y="22743559"/>
              <a:ext cx="10692000" cy="7560000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2964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1269</TotalTime>
  <Words>609</Words>
  <Application>Microsoft Office PowerPoint</Application>
  <PresentationFormat>Custom</PresentationFormat>
  <Paragraphs>116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Cambria Math</vt:lpstr>
      <vt:lpstr>Google Sans</vt:lpstr>
      <vt:lpstr>Roboto</vt:lpstr>
      <vt:lpstr>Roboto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christopherfirst christopherlast</dc:creator>
  <cp:lastModifiedBy>TEO, CHRISTOPHER E. (Student)</cp:lastModifiedBy>
  <cp:revision>787</cp:revision>
  <dcterms:created xsi:type="dcterms:W3CDTF">2025-02-13T06:11:16Z</dcterms:created>
  <dcterms:modified xsi:type="dcterms:W3CDTF">2025-02-21T07:10:16Z</dcterms:modified>
</cp:coreProperties>
</file>